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ikandan Raju" initials="MR" lastIdx="2" clrIdx="0">
    <p:extLst>
      <p:ext uri="{19B8F6BF-5375-455C-9EA6-DF929625EA0E}">
        <p15:presenceInfo xmlns:p15="http://schemas.microsoft.com/office/powerpoint/2012/main" userId="5f59899192945a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9" d="100"/>
          <a:sy n="89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blic\Documents\Vector\CANoe\Sample%20Configurations%2017.0.201\Programming\Python\synced_meas%20cop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blic\Documents\Vector\CANoe\Sample%20Configurations%2017.0.201\Programming\Python\synced_meas%20cop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Raw</a:t>
            </a:r>
            <a:r>
              <a:rPr lang="en-IN" baseline="0"/>
              <a:t> Measurement Data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'synced_meas copy'!$C$1</c:f>
              <c:strCache>
                <c:ptCount val="1"/>
                <c:pt idx="0">
                  <c:v>steer_torque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'synced_meas copy'!$B$2:$B$129</c:f>
              <c:numCache>
                <c:formatCode>General</c:formatCode>
                <c:ptCount val="128"/>
                <c:pt idx="0">
                  <c:v>2.4069650000000001E-3</c:v>
                </c:pt>
                <c:pt idx="1">
                  <c:v>1.1428193E-2</c:v>
                </c:pt>
                <c:pt idx="2">
                  <c:v>2.3575647000000002E-2</c:v>
                </c:pt>
                <c:pt idx="3">
                  <c:v>7.8510052999999996E-2</c:v>
                </c:pt>
                <c:pt idx="4">
                  <c:v>7.8510052999999996E-2</c:v>
                </c:pt>
                <c:pt idx="5">
                  <c:v>7.8510052999999996E-2</c:v>
                </c:pt>
                <c:pt idx="6">
                  <c:v>7.8510052999999996E-2</c:v>
                </c:pt>
                <c:pt idx="7">
                  <c:v>7.8510052999999996E-2</c:v>
                </c:pt>
                <c:pt idx="8">
                  <c:v>8.8970820000000006E-2</c:v>
                </c:pt>
                <c:pt idx="9">
                  <c:v>0.124363188</c:v>
                </c:pt>
                <c:pt idx="10">
                  <c:v>0.124363188</c:v>
                </c:pt>
                <c:pt idx="11">
                  <c:v>0.124363188</c:v>
                </c:pt>
                <c:pt idx="12">
                  <c:v>0.124363188</c:v>
                </c:pt>
                <c:pt idx="13">
                  <c:v>0.14041700200000001</c:v>
                </c:pt>
                <c:pt idx="14">
                  <c:v>0.14041700200000001</c:v>
                </c:pt>
                <c:pt idx="15">
                  <c:v>0.1528514</c:v>
                </c:pt>
                <c:pt idx="16">
                  <c:v>0.18574327500000001</c:v>
                </c:pt>
                <c:pt idx="17">
                  <c:v>0.18574327500000001</c:v>
                </c:pt>
                <c:pt idx="18">
                  <c:v>0.18574327500000001</c:v>
                </c:pt>
                <c:pt idx="19">
                  <c:v>0.21636509900000001</c:v>
                </c:pt>
                <c:pt idx="20">
                  <c:v>0.21636509900000001</c:v>
                </c:pt>
                <c:pt idx="21">
                  <c:v>0.21636509900000001</c:v>
                </c:pt>
                <c:pt idx="22">
                  <c:v>0.22782575699999999</c:v>
                </c:pt>
                <c:pt idx="23">
                  <c:v>0.26696794699999998</c:v>
                </c:pt>
                <c:pt idx="24">
                  <c:v>0.26696794699999998</c:v>
                </c:pt>
                <c:pt idx="25">
                  <c:v>0.26696794699999998</c:v>
                </c:pt>
                <c:pt idx="26">
                  <c:v>0.26696794699999998</c:v>
                </c:pt>
                <c:pt idx="27">
                  <c:v>0.30134234599999998</c:v>
                </c:pt>
                <c:pt idx="28">
                  <c:v>0.30134234599999998</c:v>
                </c:pt>
                <c:pt idx="29">
                  <c:v>0.30134234599999998</c:v>
                </c:pt>
                <c:pt idx="30">
                  <c:v>0.30134234599999998</c:v>
                </c:pt>
                <c:pt idx="31">
                  <c:v>0.324654624</c:v>
                </c:pt>
                <c:pt idx="32">
                  <c:v>0.324654624</c:v>
                </c:pt>
                <c:pt idx="33">
                  <c:v>0.35468261899999998</c:v>
                </c:pt>
                <c:pt idx="34">
                  <c:v>0.35468261899999998</c:v>
                </c:pt>
                <c:pt idx="35">
                  <c:v>0.35468261899999998</c:v>
                </c:pt>
                <c:pt idx="36">
                  <c:v>0.36392037599999999</c:v>
                </c:pt>
                <c:pt idx="37">
                  <c:v>0.39378707099999999</c:v>
                </c:pt>
                <c:pt idx="38">
                  <c:v>0.39378707099999999</c:v>
                </c:pt>
                <c:pt idx="39">
                  <c:v>0.39378707099999999</c:v>
                </c:pt>
                <c:pt idx="40">
                  <c:v>0.40632026599999999</c:v>
                </c:pt>
                <c:pt idx="41">
                  <c:v>0.41202949500000002</c:v>
                </c:pt>
                <c:pt idx="42">
                  <c:v>0.42004532</c:v>
                </c:pt>
                <c:pt idx="43">
                  <c:v>0.44640905400000003</c:v>
                </c:pt>
                <c:pt idx="44">
                  <c:v>0.44640905400000003</c:v>
                </c:pt>
                <c:pt idx="45">
                  <c:v>0.45234067900000002</c:v>
                </c:pt>
                <c:pt idx="46">
                  <c:v>0.46779685999999998</c:v>
                </c:pt>
                <c:pt idx="47">
                  <c:v>0.47032915800000002</c:v>
                </c:pt>
                <c:pt idx="48">
                  <c:v>0.482563623</c:v>
                </c:pt>
                <c:pt idx="49">
                  <c:v>0.55527045900000005</c:v>
                </c:pt>
                <c:pt idx="50">
                  <c:v>0.55527045900000005</c:v>
                </c:pt>
                <c:pt idx="51">
                  <c:v>0.55527045900000005</c:v>
                </c:pt>
                <c:pt idx="52">
                  <c:v>0.55527045900000005</c:v>
                </c:pt>
                <c:pt idx="53">
                  <c:v>0.55527045900000005</c:v>
                </c:pt>
                <c:pt idx="54">
                  <c:v>0.55527045900000005</c:v>
                </c:pt>
                <c:pt idx="55">
                  <c:v>0.55527045900000005</c:v>
                </c:pt>
                <c:pt idx="56">
                  <c:v>0.58050943799999999</c:v>
                </c:pt>
                <c:pt idx="57">
                  <c:v>0.58050943799999999</c:v>
                </c:pt>
                <c:pt idx="58">
                  <c:v>0.58050943799999999</c:v>
                </c:pt>
                <c:pt idx="59">
                  <c:v>0.61156156500000003</c:v>
                </c:pt>
                <c:pt idx="60">
                  <c:v>0.61156156500000003</c:v>
                </c:pt>
                <c:pt idx="61">
                  <c:v>0.61156156500000003</c:v>
                </c:pt>
                <c:pt idx="62">
                  <c:v>0.622587589</c:v>
                </c:pt>
                <c:pt idx="63">
                  <c:v>0.63857948899999994</c:v>
                </c:pt>
                <c:pt idx="64">
                  <c:v>0.65620843299999998</c:v>
                </c:pt>
                <c:pt idx="65">
                  <c:v>0.65620843299999998</c:v>
                </c:pt>
                <c:pt idx="66">
                  <c:v>0.66359131000000005</c:v>
                </c:pt>
                <c:pt idx="67">
                  <c:v>0.70329465899999999</c:v>
                </c:pt>
                <c:pt idx="68">
                  <c:v>0.70329465899999999</c:v>
                </c:pt>
                <c:pt idx="69">
                  <c:v>0.70329465899999999</c:v>
                </c:pt>
                <c:pt idx="70">
                  <c:v>0.70329465899999999</c:v>
                </c:pt>
                <c:pt idx="71">
                  <c:v>0.75339585200000003</c:v>
                </c:pt>
                <c:pt idx="72">
                  <c:v>0.75339585200000003</c:v>
                </c:pt>
                <c:pt idx="73">
                  <c:v>0.75339585200000003</c:v>
                </c:pt>
                <c:pt idx="74">
                  <c:v>0.75339585200000003</c:v>
                </c:pt>
                <c:pt idx="75">
                  <c:v>0.75339585200000003</c:v>
                </c:pt>
                <c:pt idx="76">
                  <c:v>0.78538539699999999</c:v>
                </c:pt>
                <c:pt idx="77">
                  <c:v>0.78538539699999999</c:v>
                </c:pt>
                <c:pt idx="78">
                  <c:v>0.78538539699999999</c:v>
                </c:pt>
                <c:pt idx="79">
                  <c:v>0.80445818599999996</c:v>
                </c:pt>
                <c:pt idx="80">
                  <c:v>0.80445818599999996</c:v>
                </c:pt>
                <c:pt idx="81">
                  <c:v>0.81345416800000003</c:v>
                </c:pt>
                <c:pt idx="82">
                  <c:v>0.82372988199999997</c:v>
                </c:pt>
                <c:pt idx="83">
                  <c:v>0.83467050200000004</c:v>
                </c:pt>
                <c:pt idx="84">
                  <c:v>0.84643136799999996</c:v>
                </c:pt>
                <c:pt idx="85">
                  <c:v>0.89824361200000002</c:v>
                </c:pt>
                <c:pt idx="86">
                  <c:v>0.89824361200000002</c:v>
                </c:pt>
                <c:pt idx="87">
                  <c:v>0.89824361200000002</c:v>
                </c:pt>
                <c:pt idx="88">
                  <c:v>0.89824361200000002</c:v>
                </c:pt>
                <c:pt idx="89">
                  <c:v>0.89824361200000002</c:v>
                </c:pt>
                <c:pt idx="90">
                  <c:v>0.93476219299999996</c:v>
                </c:pt>
                <c:pt idx="91">
                  <c:v>0.93476219299999996</c:v>
                </c:pt>
                <c:pt idx="92">
                  <c:v>0.93476219299999996</c:v>
                </c:pt>
                <c:pt idx="93">
                  <c:v>0.93476219299999996</c:v>
                </c:pt>
                <c:pt idx="94">
                  <c:v>0.97784341799999996</c:v>
                </c:pt>
                <c:pt idx="95">
                  <c:v>0.97784341799999996</c:v>
                </c:pt>
                <c:pt idx="96">
                  <c:v>0.97784341799999996</c:v>
                </c:pt>
                <c:pt idx="97">
                  <c:v>0.97784341799999996</c:v>
                </c:pt>
                <c:pt idx="98">
                  <c:v>0.99210988099999997</c:v>
                </c:pt>
                <c:pt idx="99">
                  <c:v>0.99210988099999997</c:v>
                </c:pt>
                <c:pt idx="100">
                  <c:v>1.001806891</c:v>
                </c:pt>
                <c:pt idx="101">
                  <c:v>1.015002194</c:v>
                </c:pt>
                <c:pt idx="102">
                  <c:v>1.0529282470000001</c:v>
                </c:pt>
                <c:pt idx="103">
                  <c:v>1.0529282470000001</c:v>
                </c:pt>
                <c:pt idx="104">
                  <c:v>1.0529282470000001</c:v>
                </c:pt>
                <c:pt idx="105">
                  <c:v>1.0529282470000001</c:v>
                </c:pt>
                <c:pt idx="106">
                  <c:v>1.0905784590000001</c:v>
                </c:pt>
                <c:pt idx="107">
                  <c:v>1.0905784590000001</c:v>
                </c:pt>
                <c:pt idx="108">
                  <c:v>1.0905784590000001</c:v>
                </c:pt>
                <c:pt idx="109">
                  <c:v>1.0905784590000001</c:v>
                </c:pt>
                <c:pt idx="110">
                  <c:v>1.134448956</c:v>
                </c:pt>
                <c:pt idx="111">
                  <c:v>1.134448956</c:v>
                </c:pt>
                <c:pt idx="112">
                  <c:v>1.134448956</c:v>
                </c:pt>
                <c:pt idx="113">
                  <c:v>1.134448956</c:v>
                </c:pt>
                <c:pt idx="114">
                  <c:v>1.1713429319999999</c:v>
                </c:pt>
                <c:pt idx="115">
                  <c:v>1.1713429319999999</c:v>
                </c:pt>
                <c:pt idx="116">
                  <c:v>1.1713429319999999</c:v>
                </c:pt>
                <c:pt idx="117">
                  <c:v>1.1713429319999999</c:v>
                </c:pt>
                <c:pt idx="118">
                  <c:v>1.1890389480000001</c:v>
                </c:pt>
                <c:pt idx="119">
                  <c:v>1.2389516439999999</c:v>
                </c:pt>
                <c:pt idx="120">
                  <c:v>1.2389516439999999</c:v>
                </c:pt>
                <c:pt idx="121">
                  <c:v>1.2389516439999999</c:v>
                </c:pt>
                <c:pt idx="122">
                  <c:v>1.2389516439999999</c:v>
                </c:pt>
                <c:pt idx="123">
                  <c:v>1.2389516439999999</c:v>
                </c:pt>
                <c:pt idx="124">
                  <c:v>1.2432379250000001</c:v>
                </c:pt>
                <c:pt idx="125">
                  <c:v>1.2710912489999999</c:v>
                </c:pt>
                <c:pt idx="126">
                  <c:v>1.2710912489999999</c:v>
                </c:pt>
                <c:pt idx="127">
                  <c:v>1.2710912489999999</c:v>
                </c:pt>
              </c:numCache>
            </c:numRef>
          </c:xVal>
          <c:yVal>
            <c:numRef>
              <c:f>'synced_meas copy'!$C$2:$C$129</c:f>
              <c:numCache>
                <c:formatCode>General</c:formatCode>
                <c:ptCount val="128"/>
                <c:pt idx="0">
                  <c:v>7.4</c:v>
                </c:pt>
                <c:pt idx="1">
                  <c:v>7.4</c:v>
                </c:pt>
                <c:pt idx="2">
                  <c:v>7.4</c:v>
                </c:pt>
                <c:pt idx="3">
                  <c:v>7.4</c:v>
                </c:pt>
                <c:pt idx="4">
                  <c:v>7.4</c:v>
                </c:pt>
                <c:pt idx="5">
                  <c:v>7.4</c:v>
                </c:pt>
                <c:pt idx="6">
                  <c:v>7.4</c:v>
                </c:pt>
                <c:pt idx="7">
                  <c:v>7.4</c:v>
                </c:pt>
                <c:pt idx="8">
                  <c:v>7.4</c:v>
                </c:pt>
                <c:pt idx="9">
                  <c:v>7.4</c:v>
                </c:pt>
                <c:pt idx="10">
                  <c:v>7.4</c:v>
                </c:pt>
                <c:pt idx="11">
                  <c:v>7.4</c:v>
                </c:pt>
                <c:pt idx="12">
                  <c:v>7.4</c:v>
                </c:pt>
                <c:pt idx="13">
                  <c:v>7.4</c:v>
                </c:pt>
                <c:pt idx="14">
                  <c:v>7.4</c:v>
                </c:pt>
                <c:pt idx="15">
                  <c:v>7.4</c:v>
                </c:pt>
                <c:pt idx="16">
                  <c:v>7.45</c:v>
                </c:pt>
                <c:pt idx="17">
                  <c:v>7.45</c:v>
                </c:pt>
                <c:pt idx="18">
                  <c:v>7.45</c:v>
                </c:pt>
                <c:pt idx="19">
                  <c:v>7.45</c:v>
                </c:pt>
                <c:pt idx="20">
                  <c:v>7.45</c:v>
                </c:pt>
                <c:pt idx="21">
                  <c:v>7.45</c:v>
                </c:pt>
                <c:pt idx="22">
                  <c:v>7.45</c:v>
                </c:pt>
                <c:pt idx="23">
                  <c:v>7.45</c:v>
                </c:pt>
                <c:pt idx="24">
                  <c:v>7.45</c:v>
                </c:pt>
                <c:pt idx="25">
                  <c:v>7.45</c:v>
                </c:pt>
                <c:pt idx="26">
                  <c:v>7.45</c:v>
                </c:pt>
                <c:pt idx="27">
                  <c:v>7.45</c:v>
                </c:pt>
                <c:pt idx="28">
                  <c:v>7.45</c:v>
                </c:pt>
                <c:pt idx="29">
                  <c:v>7.45</c:v>
                </c:pt>
                <c:pt idx="30">
                  <c:v>7.45</c:v>
                </c:pt>
                <c:pt idx="31">
                  <c:v>7.45</c:v>
                </c:pt>
                <c:pt idx="32">
                  <c:v>7.45</c:v>
                </c:pt>
                <c:pt idx="33">
                  <c:v>7.45</c:v>
                </c:pt>
                <c:pt idx="34">
                  <c:v>7.45</c:v>
                </c:pt>
                <c:pt idx="35">
                  <c:v>7.45</c:v>
                </c:pt>
                <c:pt idx="36">
                  <c:v>7.45</c:v>
                </c:pt>
                <c:pt idx="37">
                  <c:v>7.5</c:v>
                </c:pt>
                <c:pt idx="38">
                  <c:v>7.5</c:v>
                </c:pt>
                <c:pt idx="39">
                  <c:v>7.5</c:v>
                </c:pt>
                <c:pt idx="40">
                  <c:v>7.5</c:v>
                </c:pt>
                <c:pt idx="41">
                  <c:v>7.5</c:v>
                </c:pt>
                <c:pt idx="42">
                  <c:v>7.5</c:v>
                </c:pt>
                <c:pt idx="43">
                  <c:v>7.5</c:v>
                </c:pt>
                <c:pt idx="44">
                  <c:v>7.5</c:v>
                </c:pt>
                <c:pt idx="45">
                  <c:v>7.5</c:v>
                </c:pt>
                <c:pt idx="46">
                  <c:v>7.55</c:v>
                </c:pt>
                <c:pt idx="47">
                  <c:v>7.55</c:v>
                </c:pt>
                <c:pt idx="48">
                  <c:v>7.55</c:v>
                </c:pt>
                <c:pt idx="49">
                  <c:v>7.55</c:v>
                </c:pt>
                <c:pt idx="50">
                  <c:v>7.55</c:v>
                </c:pt>
                <c:pt idx="51">
                  <c:v>7.55</c:v>
                </c:pt>
                <c:pt idx="52">
                  <c:v>7.55</c:v>
                </c:pt>
                <c:pt idx="53">
                  <c:v>7.55</c:v>
                </c:pt>
                <c:pt idx="54">
                  <c:v>7.55</c:v>
                </c:pt>
                <c:pt idx="55">
                  <c:v>7.55</c:v>
                </c:pt>
                <c:pt idx="56">
                  <c:v>7.55</c:v>
                </c:pt>
                <c:pt idx="57">
                  <c:v>7.55</c:v>
                </c:pt>
                <c:pt idx="58">
                  <c:v>7.55</c:v>
                </c:pt>
                <c:pt idx="59">
                  <c:v>7.55</c:v>
                </c:pt>
                <c:pt idx="60">
                  <c:v>7.55</c:v>
                </c:pt>
                <c:pt idx="61">
                  <c:v>7.55</c:v>
                </c:pt>
                <c:pt idx="62">
                  <c:v>7.55</c:v>
                </c:pt>
                <c:pt idx="63">
                  <c:v>7.55</c:v>
                </c:pt>
                <c:pt idx="64">
                  <c:v>7.55</c:v>
                </c:pt>
                <c:pt idx="65">
                  <c:v>7.55</c:v>
                </c:pt>
                <c:pt idx="66">
                  <c:v>7.6</c:v>
                </c:pt>
                <c:pt idx="67">
                  <c:v>7.6</c:v>
                </c:pt>
                <c:pt idx="68">
                  <c:v>7.6</c:v>
                </c:pt>
                <c:pt idx="69">
                  <c:v>7.6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7.6</c:v>
                </c:pt>
                <c:pt idx="75">
                  <c:v>7.6</c:v>
                </c:pt>
                <c:pt idx="76">
                  <c:v>7.6</c:v>
                </c:pt>
                <c:pt idx="77">
                  <c:v>7.6</c:v>
                </c:pt>
                <c:pt idx="78">
                  <c:v>7.6</c:v>
                </c:pt>
                <c:pt idx="79">
                  <c:v>7.6</c:v>
                </c:pt>
                <c:pt idx="80">
                  <c:v>7.6</c:v>
                </c:pt>
                <c:pt idx="81">
                  <c:v>7.6</c:v>
                </c:pt>
                <c:pt idx="82">
                  <c:v>7.6</c:v>
                </c:pt>
                <c:pt idx="83">
                  <c:v>7.6</c:v>
                </c:pt>
                <c:pt idx="84">
                  <c:v>7.6</c:v>
                </c:pt>
                <c:pt idx="85">
                  <c:v>7.65</c:v>
                </c:pt>
                <c:pt idx="86">
                  <c:v>7.65</c:v>
                </c:pt>
                <c:pt idx="87">
                  <c:v>7.65</c:v>
                </c:pt>
                <c:pt idx="88">
                  <c:v>7.65</c:v>
                </c:pt>
                <c:pt idx="89">
                  <c:v>7.65</c:v>
                </c:pt>
                <c:pt idx="90">
                  <c:v>7.65</c:v>
                </c:pt>
                <c:pt idx="91">
                  <c:v>7.65</c:v>
                </c:pt>
                <c:pt idx="92">
                  <c:v>7.65</c:v>
                </c:pt>
                <c:pt idx="93">
                  <c:v>7.65</c:v>
                </c:pt>
                <c:pt idx="94">
                  <c:v>7.65</c:v>
                </c:pt>
                <c:pt idx="95">
                  <c:v>7.65</c:v>
                </c:pt>
                <c:pt idx="96">
                  <c:v>7.65</c:v>
                </c:pt>
                <c:pt idx="97">
                  <c:v>7.65</c:v>
                </c:pt>
                <c:pt idx="98">
                  <c:v>7.65</c:v>
                </c:pt>
                <c:pt idx="99">
                  <c:v>7.65</c:v>
                </c:pt>
                <c:pt idx="100">
                  <c:v>7.65</c:v>
                </c:pt>
                <c:pt idx="101">
                  <c:v>7.7</c:v>
                </c:pt>
                <c:pt idx="102">
                  <c:v>7.7</c:v>
                </c:pt>
                <c:pt idx="103">
                  <c:v>7.7</c:v>
                </c:pt>
                <c:pt idx="104">
                  <c:v>7.7</c:v>
                </c:pt>
                <c:pt idx="105">
                  <c:v>7.7</c:v>
                </c:pt>
                <c:pt idx="106">
                  <c:v>7.7</c:v>
                </c:pt>
                <c:pt idx="107">
                  <c:v>7.7</c:v>
                </c:pt>
                <c:pt idx="108">
                  <c:v>7.7</c:v>
                </c:pt>
                <c:pt idx="109">
                  <c:v>7.7</c:v>
                </c:pt>
                <c:pt idx="110">
                  <c:v>7.7</c:v>
                </c:pt>
                <c:pt idx="111">
                  <c:v>7.7</c:v>
                </c:pt>
                <c:pt idx="112">
                  <c:v>7.7</c:v>
                </c:pt>
                <c:pt idx="113">
                  <c:v>7.7</c:v>
                </c:pt>
                <c:pt idx="114">
                  <c:v>7.7</c:v>
                </c:pt>
                <c:pt idx="115">
                  <c:v>7.7</c:v>
                </c:pt>
                <c:pt idx="116">
                  <c:v>7.7</c:v>
                </c:pt>
                <c:pt idx="117">
                  <c:v>7.7</c:v>
                </c:pt>
                <c:pt idx="118">
                  <c:v>7.7</c:v>
                </c:pt>
                <c:pt idx="119">
                  <c:v>7.7</c:v>
                </c:pt>
                <c:pt idx="120">
                  <c:v>7.7</c:v>
                </c:pt>
                <c:pt idx="121">
                  <c:v>7.7</c:v>
                </c:pt>
                <c:pt idx="122">
                  <c:v>7.7</c:v>
                </c:pt>
                <c:pt idx="123">
                  <c:v>7.7</c:v>
                </c:pt>
                <c:pt idx="124">
                  <c:v>7.7</c:v>
                </c:pt>
                <c:pt idx="125">
                  <c:v>7.7</c:v>
                </c:pt>
                <c:pt idx="126">
                  <c:v>7.7</c:v>
                </c:pt>
                <c:pt idx="127">
                  <c:v>7.7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35-4B50-89D2-16C1C7853F8A}"/>
            </c:ext>
          </c:extLst>
        </c:ser>
        <c:ser>
          <c:idx val="1"/>
          <c:order val="1"/>
          <c:tx>
            <c:strRef>
              <c:f>'synced_meas copy'!$D$1</c:f>
              <c:strCache>
                <c:ptCount val="1"/>
                <c:pt idx="0">
                  <c:v>steer_angle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'synced_meas copy'!$B$2:$B$129</c:f>
              <c:numCache>
                <c:formatCode>General</c:formatCode>
                <c:ptCount val="128"/>
                <c:pt idx="0">
                  <c:v>2.4069650000000001E-3</c:v>
                </c:pt>
                <c:pt idx="1">
                  <c:v>1.1428193E-2</c:v>
                </c:pt>
                <c:pt idx="2">
                  <c:v>2.3575647000000002E-2</c:v>
                </c:pt>
                <c:pt idx="3">
                  <c:v>7.8510052999999996E-2</c:v>
                </c:pt>
                <c:pt idx="4">
                  <c:v>7.8510052999999996E-2</c:v>
                </c:pt>
                <c:pt idx="5">
                  <c:v>7.8510052999999996E-2</c:v>
                </c:pt>
                <c:pt idx="6">
                  <c:v>7.8510052999999996E-2</c:v>
                </c:pt>
                <c:pt idx="7">
                  <c:v>7.8510052999999996E-2</c:v>
                </c:pt>
                <c:pt idx="8">
                  <c:v>8.8970820000000006E-2</c:v>
                </c:pt>
                <c:pt idx="9">
                  <c:v>0.124363188</c:v>
                </c:pt>
                <c:pt idx="10">
                  <c:v>0.124363188</c:v>
                </c:pt>
                <c:pt idx="11">
                  <c:v>0.124363188</c:v>
                </c:pt>
                <c:pt idx="12">
                  <c:v>0.124363188</c:v>
                </c:pt>
                <c:pt idx="13">
                  <c:v>0.14041700200000001</c:v>
                </c:pt>
                <c:pt idx="14">
                  <c:v>0.14041700200000001</c:v>
                </c:pt>
                <c:pt idx="15">
                  <c:v>0.1528514</c:v>
                </c:pt>
                <c:pt idx="16">
                  <c:v>0.18574327500000001</c:v>
                </c:pt>
                <c:pt idx="17">
                  <c:v>0.18574327500000001</c:v>
                </c:pt>
                <c:pt idx="18">
                  <c:v>0.18574327500000001</c:v>
                </c:pt>
                <c:pt idx="19">
                  <c:v>0.21636509900000001</c:v>
                </c:pt>
                <c:pt idx="20">
                  <c:v>0.21636509900000001</c:v>
                </c:pt>
                <c:pt idx="21">
                  <c:v>0.21636509900000001</c:v>
                </c:pt>
                <c:pt idx="22">
                  <c:v>0.22782575699999999</c:v>
                </c:pt>
                <c:pt idx="23">
                  <c:v>0.26696794699999998</c:v>
                </c:pt>
                <c:pt idx="24">
                  <c:v>0.26696794699999998</c:v>
                </c:pt>
                <c:pt idx="25">
                  <c:v>0.26696794699999998</c:v>
                </c:pt>
                <c:pt idx="26">
                  <c:v>0.26696794699999998</c:v>
                </c:pt>
                <c:pt idx="27">
                  <c:v>0.30134234599999998</c:v>
                </c:pt>
                <c:pt idx="28">
                  <c:v>0.30134234599999998</c:v>
                </c:pt>
                <c:pt idx="29">
                  <c:v>0.30134234599999998</c:v>
                </c:pt>
                <c:pt idx="30">
                  <c:v>0.30134234599999998</c:v>
                </c:pt>
                <c:pt idx="31">
                  <c:v>0.324654624</c:v>
                </c:pt>
                <c:pt idx="32">
                  <c:v>0.324654624</c:v>
                </c:pt>
                <c:pt idx="33">
                  <c:v>0.35468261899999998</c:v>
                </c:pt>
                <c:pt idx="34">
                  <c:v>0.35468261899999998</c:v>
                </c:pt>
                <c:pt idx="35">
                  <c:v>0.35468261899999998</c:v>
                </c:pt>
                <c:pt idx="36">
                  <c:v>0.36392037599999999</c:v>
                </c:pt>
                <c:pt idx="37">
                  <c:v>0.39378707099999999</c:v>
                </c:pt>
                <c:pt idx="38">
                  <c:v>0.39378707099999999</c:v>
                </c:pt>
                <c:pt idx="39">
                  <c:v>0.39378707099999999</c:v>
                </c:pt>
                <c:pt idx="40">
                  <c:v>0.40632026599999999</c:v>
                </c:pt>
                <c:pt idx="41">
                  <c:v>0.41202949500000002</c:v>
                </c:pt>
                <c:pt idx="42">
                  <c:v>0.42004532</c:v>
                </c:pt>
                <c:pt idx="43">
                  <c:v>0.44640905400000003</c:v>
                </c:pt>
                <c:pt idx="44">
                  <c:v>0.44640905400000003</c:v>
                </c:pt>
                <c:pt idx="45">
                  <c:v>0.45234067900000002</c:v>
                </c:pt>
                <c:pt idx="46">
                  <c:v>0.46779685999999998</c:v>
                </c:pt>
                <c:pt idx="47">
                  <c:v>0.47032915800000002</c:v>
                </c:pt>
                <c:pt idx="48">
                  <c:v>0.482563623</c:v>
                </c:pt>
                <c:pt idx="49">
                  <c:v>0.55527045900000005</c:v>
                </c:pt>
                <c:pt idx="50">
                  <c:v>0.55527045900000005</c:v>
                </c:pt>
                <c:pt idx="51">
                  <c:v>0.55527045900000005</c:v>
                </c:pt>
                <c:pt idx="52">
                  <c:v>0.55527045900000005</c:v>
                </c:pt>
                <c:pt idx="53">
                  <c:v>0.55527045900000005</c:v>
                </c:pt>
                <c:pt idx="54">
                  <c:v>0.55527045900000005</c:v>
                </c:pt>
                <c:pt idx="55">
                  <c:v>0.55527045900000005</c:v>
                </c:pt>
                <c:pt idx="56">
                  <c:v>0.58050943799999999</c:v>
                </c:pt>
                <c:pt idx="57">
                  <c:v>0.58050943799999999</c:v>
                </c:pt>
                <c:pt idx="58">
                  <c:v>0.58050943799999999</c:v>
                </c:pt>
                <c:pt idx="59">
                  <c:v>0.61156156500000003</c:v>
                </c:pt>
                <c:pt idx="60">
                  <c:v>0.61156156500000003</c:v>
                </c:pt>
                <c:pt idx="61">
                  <c:v>0.61156156500000003</c:v>
                </c:pt>
                <c:pt idx="62">
                  <c:v>0.622587589</c:v>
                </c:pt>
                <c:pt idx="63">
                  <c:v>0.63857948899999994</c:v>
                </c:pt>
                <c:pt idx="64">
                  <c:v>0.65620843299999998</c:v>
                </c:pt>
                <c:pt idx="65">
                  <c:v>0.65620843299999998</c:v>
                </c:pt>
                <c:pt idx="66">
                  <c:v>0.66359131000000005</c:v>
                </c:pt>
                <c:pt idx="67">
                  <c:v>0.70329465899999999</c:v>
                </c:pt>
                <c:pt idx="68">
                  <c:v>0.70329465899999999</c:v>
                </c:pt>
                <c:pt idx="69">
                  <c:v>0.70329465899999999</c:v>
                </c:pt>
                <c:pt idx="70">
                  <c:v>0.70329465899999999</c:v>
                </c:pt>
                <c:pt idx="71">
                  <c:v>0.75339585200000003</c:v>
                </c:pt>
                <c:pt idx="72">
                  <c:v>0.75339585200000003</c:v>
                </c:pt>
                <c:pt idx="73">
                  <c:v>0.75339585200000003</c:v>
                </c:pt>
                <c:pt idx="74">
                  <c:v>0.75339585200000003</c:v>
                </c:pt>
                <c:pt idx="75">
                  <c:v>0.75339585200000003</c:v>
                </c:pt>
                <c:pt idx="76">
                  <c:v>0.78538539699999999</c:v>
                </c:pt>
                <c:pt idx="77">
                  <c:v>0.78538539699999999</c:v>
                </c:pt>
                <c:pt idx="78">
                  <c:v>0.78538539699999999</c:v>
                </c:pt>
                <c:pt idx="79">
                  <c:v>0.80445818599999996</c:v>
                </c:pt>
                <c:pt idx="80">
                  <c:v>0.80445818599999996</c:v>
                </c:pt>
                <c:pt idx="81">
                  <c:v>0.81345416800000003</c:v>
                </c:pt>
                <c:pt idx="82">
                  <c:v>0.82372988199999997</c:v>
                </c:pt>
                <c:pt idx="83">
                  <c:v>0.83467050200000004</c:v>
                </c:pt>
                <c:pt idx="84">
                  <c:v>0.84643136799999996</c:v>
                </c:pt>
                <c:pt idx="85">
                  <c:v>0.89824361200000002</c:v>
                </c:pt>
                <c:pt idx="86">
                  <c:v>0.89824361200000002</c:v>
                </c:pt>
                <c:pt idx="87">
                  <c:v>0.89824361200000002</c:v>
                </c:pt>
                <c:pt idx="88">
                  <c:v>0.89824361200000002</c:v>
                </c:pt>
                <c:pt idx="89">
                  <c:v>0.89824361200000002</c:v>
                </c:pt>
                <c:pt idx="90">
                  <c:v>0.93476219299999996</c:v>
                </c:pt>
                <c:pt idx="91">
                  <c:v>0.93476219299999996</c:v>
                </c:pt>
                <c:pt idx="92">
                  <c:v>0.93476219299999996</c:v>
                </c:pt>
                <c:pt idx="93">
                  <c:v>0.93476219299999996</c:v>
                </c:pt>
                <c:pt idx="94">
                  <c:v>0.97784341799999996</c:v>
                </c:pt>
                <c:pt idx="95">
                  <c:v>0.97784341799999996</c:v>
                </c:pt>
                <c:pt idx="96">
                  <c:v>0.97784341799999996</c:v>
                </c:pt>
                <c:pt idx="97">
                  <c:v>0.97784341799999996</c:v>
                </c:pt>
                <c:pt idx="98">
                  <c:v>0.99210988099999997</c:v>
                </c:pt>
                <c:pt idx="99">
                  <c:v>0.99210988099999997</c:v>
                </c:pt>
                <c:pt idx="100">
                  <c:v>1.001806891</c:v>
                </c:pt>
                <c:pt idx="101">
                  <c:v>1.015002194</c:v>
                </c:pt>
                <c:pt idx="102">
                  <c:v>1.0529282470000001</c:v>
                </c:pt>
                <c:pt idx="103">
                  <c:v>1.0529282470000001</c:v>
                </c:pt>
                <c:pt idx="104">
                  <c:v>1.0529282470000001</c:v>
                </c:pt>
                <c:pt idx="105">
                  <c:v>1.0529282470000001</c:v>
                </c:pt>
                <c:pt idx="106">
                  <c:v>1.0905784590000001</c:v>
                </c:pt>
                <c:pt idx="107">
                  <c:v>1.0905784590000001</c:v>
                </c:pt>
                <c:pt idx="108">
                  <c:v>1.0905784590000001</c:v>
                </c:pt>
                <c:pt idx="109">
                  <c:v>1.0905784590000001</c:v>
                </c:pt>
                <c:pt idx="110">
                  <c:v>1.134448956</c:v>
                </c:pt>
                <c:pt idx="111">
                  <c:v>1.134448956</c:v>
                </c:pt>
                <c:pt idx="112">
                  <c:v>1.134448956</c:v>
                </c:pt>
                <c:pt idx="113">
                  <c:v>1.134448956</c:v>
                </c:pt>
                <c:pt idx="114">
                  <c:v>1.1713429319999999</c:v>
                </c:pt>
                <c:pt idx="115">
                  <c:v>1.1713429319999999</c:v>
                </c:pt>
                <c:pt idx="116">
                  <c:v>1.1713429319999999</c:v>
                </c:pt>
                <c:pt idx="117">
                  <c:v>1.1713429319999999</c:v>
                </c:pt>
                <c:pt idx="118">
                  <c:v>1.1890389480000001</c:v>
                </c:pt>
                <c:pt idx="119">
                  <c:v>1.2389516439999999</c:v>
                </c:pt>
                <c:pt idx="120">
                  <c:v>1.2389516439999999</c:v>
                </c:pt>
                <c:pt idx="121">
                  <c:v>1.2389516439999999</c:v>
                </c:pt>
                <c:pt idx="122">
                  <c:v>1.2389516439999999</c:v>
                </c:pt>
                <c:pt idx="123">
                  <c:v>1.2389516439999999</c:v>
                </c:pt>
                <c:pt idx="124">
                  <c:v>1.2432379250000001</c:v>
                </c:pt>
                <c:pt idx="125">
                  <c:v>1.2710912489999999</c:v>
                </c:pt>
                <c:pt idx="126">
                  <c:v>1.2710912489999999</c:v>
                </c:pt>
                <c:pt idx="127">
                  <c:v>1.2710912489999999</c:v>
                </c:pt>
              </c:numCache>
            </c:numRef>
          </c:xVal>
          <c:yVal>
            <c:numRef>
              <c:f>'synced_meas copy'!$D$2:$D$129</c:f>
              <c:numCache>
                <c:formatCode>General</c:formatCode>
                <c:ptCount val="128"/>
                <c:pt idx="0">
                  <c:v>48</c:v>
                </c:pt>
                <c:pt idx="1">
                  <c:v>48</c:v>
                </c:pt>
                <c:pt idx="2">
                  <c:v>48</c:v>
                </c:pt>
                <c:pt idx="3">
                  <c:v>48</c:v>
                </c:pt>
                <c:pt idx="4">
                  <c:v>48</c:v>
                </c:pt>
                <c:pt idx="5">
                  <c:v>48</c:v>
                </c:pt>
                <c:pt idx="6">
                  <c:v>48</c:v>
                </c:pt>
                <c:pt idx="7">
                  <c:v>48</c:v>
                </c:pt>
                <c:pt idx="8">
                  <c:v>48</c:v>
                </c:pt>
                <c:pt idx="9">
                  <c:v>48</c:v>
                </c:pt>
                <c:pt idx="10">
                  <c:v>48</c:v>
                </c:pt>
                <c:pt idx="11">
                  <c:v>48</c:v>
                </c:pt>
                <c:pt idx="12">
                  <c:v>48</c:v>
                </c:pt>
                <c:pt idx="13">
                  <c:v>48</c:v>
                </c:pt>
                <c:pt idx="14">
                  <c:v>48</c:v>
                </c:pt>
                <c:pt idx="15">
                  <c:v>48</c:v>
                </c:pt>
                <c:pt idx="16">
                  <c:v>47.5</c:v>
                </c:pt>
                <c:pt idx="17">
                  <c:v>47.5</c:v>
                </c:pt>
                <c:pt idx="18">
                  <c:v>47.5</c:v>
                </c:pt>
                <c:pt idx="19">
                  <c:v>47.5</c:v>
                </c:pt>
                <c:pt idx="20">
                  <c:v>47.5</c:v>
                </c:pt>
                <c:pt idx="21">
                  <c:v>47.5</c:v>
                </c:pt>
                <c:pt idx="22">
                  <c:v>47.5</c:v>
                </c:pt>
                <c:pt idx="23">
                  <c:v>47.5</c:v>
                </c:pt>
                <c:pt idx="24">
                  <c:v>47.5</c:v>
                </c:pt>
                <c:pt idx="25">
                  <c:v>47.5</c:v>
                </c:pt>
                <c:pt idx="26">
                  <c:v>47.5</c:v>
                </c:pt>
                <c:pt idx="27">
                  <c:v>47.5</c:v>
                </c:pt>
                <c:pt idx="28">
                  <c:v>47.5</c:v>
                </c:pt>
                <c:pt idx="29">
                  <c:v>47.5</c:v>
                </c:pt>
                <c:pt idx="30">
                  <c:v>47.5</c:v>
                </c:pt>
                <c:pt idx="31">
                  <c:v>47.5</c:v>
                </c:pt>
                <c:pt idx="32">
                  <c:v>47.5</c:v>
                </c:pt>
                <c:pt idx="33">
                  <c:v>47.5</c:v>
                </c:pt>
                <c:pt idx="34">
                  <c:v>47.5</c:v>
                </c:pt>
                <c:pt idx="35">
                  <c:v>47.5</c:v>
                </c:pt>
                <c:pt idx="36">
                  <c:v>47.5</c:v>
                </c:pt>
                <c:pt idx="37">
                  <c:v>47</c:v>
                </c:pt>
                <c:pt idx="38">
                  <c:v>47</c:v>
                </c:pt>
                <c:pt idx="39">
                  <c:v>47</c:v>
                </c:pt>
                <c:pt idx="40">
                  <c:v>47</c:v>
                </c:pt>
                <c:pt idx="41">
                  <c:v>47</c:v>
                </c:pt>
                <c:pt idx="42">
                  <c:v>47</c:v>
                </c:pt>
                <c:pt idx="43">
                  <c:v>47</c:v>
                </c:pt>
                <c:pt idx="44">
                  <c:v>47</c:v>
                </c:pt>
                <c:pt idx="45">
                  <c:v>47</c:v>
                </c:pt>
                <c:pt idx="46">
                  <c:v>46.5</c:v>
                </c:pt>
                <c:pt idx="47">
                  <c:v>46.5</c:v>
                </c:pt>
                <c:pt idx="48">
                  <c:v>46.5</c:v>
                </c:pt>
                <c:pt idx="49">
                  <c:v>46.5</c:v>
                </c:pt>
                <c:pt idx="50">
                  <c:v>46.5</c:v>
                </c:pt>
                <c:pt idx="51">
                  <c:v>46.5</c:v>
                </c:pt>
                <c:pt idx="52">
                  <c:v>46.5</c:v>
                </c:pt>
                <c:pt idx="53">
                  <c:v>46.5</c:v>
                </c:pt>
                <c:pt idx="54">
                  <c:v>46.5</c:v>
                </c:pt>
                <c:pt idx="55">
                  <c:v>46.5</c:v>
                </c:pt>
                <c:pt idx="56">
                  <c:v>46.5</c:v>
                </c:pt>
                <c:pt idx="57">
                  <c:v>46.5</c:v>
                </c:pt>
                <c:pt idx="58">
                  <c:v>46.5</c:v>
                </c:pt>
                <c:pt idx="59">
                  <c:v>46.5</c:v>
                </c:pt>
                <c:pt idx="60">
                  <c:v>46.5</c:v>
                </c:pt>
                <c:pt idx="61">
                  <c:v>46.5</c:v>
                </c:pt>
                <c:pt idx="62">
                  <c:v>46.5</c:v>
                </c:pt>
                <c:pt idx="63">
                  <c:v>46.5</c:v>
                </c:pt>
                <c:pt idx="64">
                  <c:v>46.5</c:v>
                </c:pt>
                <c:pt idx="65">
                  <c:v>46.5</c:v>
                </c:pt>
                <c:pt idx="66">
                  <c:v>46</c:v>
                </c:pt>
                <c:pt idx="67">
                  <c:v>46</c:v>
                </c:pt>
                <c:pt idx="68">
                  <c:v>46</c:v>
                </c:pt>
                <c:pt idx="69">
                  <c:v>46</c:v>
                </c:pt>
                <c:pt idx="70">
                  <c:v>46</c:v>
                </c:pt>
                <c:pt idx="71">
                  <c:v>46</c:v>
                </c:pt>
                <c:pt idx="72">
                  <c:v>46</c:v>
                </c:pt>
                <c:pt idx="73">
                  <c:v>46</c:v>
                </c:pt>
                <c:pt idx="74">
                  <c:v>46</c:v>
                </c:pt>
                <c:pt idx="75">
                  <c:v>46</c:v>
                </c:pt>
                <c:pt idx="76">
                  <c:v>46</c:v>
                </c:pt>
                <c:pt idx="77">
                  <c:v>46</c:v>
                </c:pt>
                <c:pt idx="78">
                  <c:v>46</c:v>
                </c:pt>
                <c:pt idx="79">
                  <c:v>46</c:v>
                </c:pt>
                <c:pt idx="80">
                  <c:v>46</c:v>
                </c:pt>
                <c:pt idx="81">
                  <c:v>46</c:v>
                </c:pt>
                <c:pt idx="82">
                  <c:v>46</c:v>
                </c:pt>
                <c:pt idx="83">
                  <c:v>46</c:v>
                </c:pt>
                <c:pt idx="84">
                  <c:v>46</c:v>
                </c:pt>
                <c:pt idx="85">
                  <c:v>45.5</c:v>
                </c:pt>
                <c:pt idx="86">
                  <c:v>45.5</c:v>
                </c:pt>
                <c:pt idx="87">
                  <c:v>45.5</c:v>
                </c:pt>
                <c:pt idx="88">
                  <c:v>45.5</c:v>
                </c:pt>
                <c:pt idx="89">
                  <c:v>45.5</c:v>
                </c:pt>
                <c:pt idx="90">
                  <c:v>45.5</c:v>
                </c:pt>
                <c:pt idx="91">
                  <c:v>45.5</c:v>
                </c:pt>
                <c:pt idx="92">
                  <c:v>45.5</c:v>
                </c:pt>
                <c:pt idx="93">
                  <c:v>45.5</c:v>
                </c:pt>
                <c:pt idx="94">
                  <c:v>45.5</c:v>
                </c:pt>
                <c:pt idx="95">
                  <c:v>45.5</c:v>
                </c:pt>
                <c:pt idx="96">
                  <c:v>45.5</c:v>
                </c:pt>
                <c:pt idx="97">
                  <c:v>45.5</c:v>
                </c:pt>
                <c:pt idx="98">
                  <c:v>45.5</c:v>
                </c:pt>
                <c:pt idx="99">
                  <c:v>45.5</c:v>
                </c:pt>
                <c:pt idx="100">
                  <c:v>45.5</c:v>
                </c:pt>
                <c:pt idx="101">
                  <c:v>45</c:v>
                </c:pt>
                <c:pt idx="102">
                  <c:v>45</c:v>
                </c:pt>
                <c:pt idx="103">
                  <c:v>45</c:v>
                </c:pt>
                <c:pt idx="104">
                  <c:v>45</c:v>
                </c:pt>
                <c:pt idx="105">
                  <c:v>45</c:v>
                </c:pt>
                <c:pt idx="106">
                  <c:v>45</c:v>
                </c:pt>
                <c:pt idx="107">
                  <c:v>45</c:v>
                </c:pt>
                <c:pt idx="108">
                  <c:v>45</c:v>
                </c:pt>
                <c:pt idx="109">
                  <c:v>45</c:v>
                </c:pt>
                <c:pt idx="110">
                  <c:v>45</c:v>
                </c:pt>
                <c:pt idx="111">
                  <c:v>45</c:v>
                </c:pt>
                <c:pt idx="112">
                  <c:v>45</c:v>
                </c:pt>
                <c:pt idx="113">
                  <c:v>45</c:v>
                </c:pt>
                <c:pt idx="114">
                  <c:v>45</c:v>
                </c:pt>
                <c:pt idx="115">
                  <c:v>45</c:v>
                </c:pt>
                <c:pt idx="116">
                  <c:v>45</c:v>
                </c:pt>
                <c:pt idx="117">
                  <c:v>45</c:v>
                </c:pt>
                <c:pt idx="118">
                  <c:v>45</c:v>
                </c:pt>
                <c:pt idx="119">
                  <c:v>45</c:v>
                </c:pt>
                <c:pt idx="120">
                  <c:v>45</c:v>
                </c:pt>
                <c:pt idx="121">
                  <c:v>45</c:v>
                </c:pt>
                <c:pt idx="122">
                  <c:v>45</c:v>
                </c:pt>
                <c:pt idx="123">
                  <c:v>45</c:v>
                </c:pt>
                <c:pt idx="124">
                  <c:v>45</c:v>
                </c:pt>
                <c:pt idx="125">
                  <c:v>45</c:v>
                </c:pt>
                <c:pt idx="126">
                  <c:v>45</c:v>
                </c:pt>
                <c:pt idx="127">
                  <c:v>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035-4B50-89D2-16C1C7853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6267984"/>
        <c:axId val="306272304"/>
      </c:scatterChart>
      <c:valAx>
        <c:axId val="306267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272304"/>
        <c:crosses val="autoZero"/>
        <c:crossBetween val="midCat"/>
      </c:valAx>
      <c:valAx>
        <c:axId val="30627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267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Synced</a:t>
            </a:r>
            <a:r>
              <a:rPr lang="en-IN" baseline="0" dirty="0"/>
              <a:t> Measurement Data with regular </a:t>
            </a:r>
            <a:r>
              <a:rPr lang="en-IN" baseline="0" dirty="0" err="1"/>
              <a:t>cyccle</a:t>
            </a:r>
            <a:r>
              <a:rPr lang="en-IN" baseline="0" dirty="0"/>
              <a:t> time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'synced_meas copy'!$C$1</c:f>
              <c:strCache>
                <c:ptCount val="1"/>
                <c:pt idx="0">
                  <c:v>steer_torque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'synced_meas copy'!$A$2:$A$128</c:f>
              <c:numCache>
                <c:formatCode>General</c:formatCode>
                <c:ptCount val="1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9.9999999999999895E-2</c:v>
                </c:pt>
                <c:pt idx="11">
                  <c:v>0.109999999999999</c:v>
                </c:pt>
                <c:pt idx="12">
                  <c:v>0.119999999999999</c:v>
                </c:pt>
                <c:pt idx="13">
                  <c:v>0.12999999999999901</c:v>
                </c:pt>
                <c:pt idx="14">
                  <c:v>0.13999999999999899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</c:numCache>
            </c:numRef>
          </c:xVal>
          <c:yVal>
            <c:numRef>
              <c:f>'synced_meas copy'!$C$2:$C$128</c:f>
              <c:numCache>
                <c:formatCode>General</c:formatCode>
                <c:ptCount val="127"/>
                <c:pt idx="0">
                  <c:v>7.4</c:v>
                </c:pt>
                <c:pt idx="1">
                  <c:v>7.4</c:v>
                </c:pt>
                <c:pt idx="2">
                  <c:v>7.4</c:v>
                </c:pt>
                <c:pt idx="3">
                  <c:v>7.4</c:v>
                </c:pt>
                <c:pt idx="4">
                  <c:v>7.4</c:v>
                </c:pt>
                <c:pt idx="5">
                  <c:v>7.4</c:v>
                </c:pt>
                <c:pt idx="6">
                  <c:v>7.4</c:v>
                </c:pt>
                <c:pt idx="7">
                  <c:v>7.4</c:v>
                </c:pt>
                <c:pt idx="8">
                  <c:v>7.4</c:v>
                </c:pt>
                <c:pt idx="9">
                  <c:v>7.4</c:v>
                </c:pt>
                <c:pt idx="10">
                  <c:v>7.4</c:v>
                </c:pt>
                <c:pt idx="11">
                  <c:v>7.4</c:v>
                </c:pt>
                <c:pt idx="12">
                  <c:v>7.4</c:v>
                </c:pt>
                <c:pt idx="13">
                  <c:v>7.4</c:v>
                </c:pt>
                <c:pt idx="14">
                  <c:v>7.4</c:v>
                </c:pt>
                <c:pt idx="15">
                  <c:v>7.4</c:v>
                </c:pt>
                <c:pt idx="16">
                  <c:v>7.45</c:v>
                </c:pt>
                <c:pt idx="17">
                  <c:v>7.45</c:v>
                </c:pt>
                <c:pt idx="18">
                  <c:v>7.45</c:v>
                </c:pt>
                <c:pt idx="19">
                  <c:v>7.45</c:v>
                </c:pt>
                <c:pt idx="20">
                  <c:v>7.45</c:v>
                </c:pt>
                <c:pt idx="21">
                  <c:v>7.45</c:v>
                </c:pt>
                <c:pt idx="22">
                  <c:v>7.45</c:v>
                </c:pt>
                <c:pt idx="23">
                  <c:v>7.45</c:v>
                </c:pt>
                <c:pt idx="24">
                  <c:v>7.45</c:v>
                </c:pt>
                <c:pt idx="25">
                  <c:v>7.45</c:v>
                </c:pt>
                <c:pt idx="26">
                  <c:v>7.45</c:v>
                </c:pt>
                <c:pt idx="27">
                  <c:v>7.45</c:v>
                </c:pt>
                <c:pt idx="28">
                  <c:v>7.45</c:v>
                </c:pt>
                <c:pt idx="29">
                  <c:v>7.45</c:v>
                </c:pt>
                <c:pt idx="30">
                  <c:v>7.45</c:v>
                </c:pt>
                <c:pt idx="31">
                  <c:v>7.45</c:v>
                </c:pt>
                <c:pt idx="32">
                  <c:v>7.45</c:v>
                </c:pt>
                <c:pt idx="33">
                  <c:v>7.45</c:v>
                </c:pt>
                <c:pt idx="34">
                  <c:v>7.45</c:v>
                </c:pt>
                <c:pt idx="35">
                  <c:v>7.45</c:v>
                </c:pt>
                <c:pt idx="36">
                  <c:v>7.45</c:v>
                </c:pt>
                <c:pt idx="37">
                  <c:v>7.5</c:v>
                </c:pt>
                <c:pt idx="38">
                  <c:v>7.5</c:v>
                </c:pt>
                <c:pt idx="39">
                  <c:v>7.5</c:v>
                </c:pt>
                <c:pt idx="40">
                  <c:v>7.5</c:v>
                </c:pt>
                <c:pt idx="41">
                  <c:v>7.5</c:v>
                </c:pt>
                <c:pt idx="42">
                  <c:v>7.5</c:v>
                </c:pt>
                <c:pt idx="43">
                  <c:v>7.5</c:v>
                </c:pt>
                <c:pt idx="44">
                  <c:v>7.5</c:v>
                </c:pt>
                <c:pt idx="45">
                  <c:v>7.5</c:v>
                </c:pt>
                <c:pt idx="46">
                  <c:v>7.55</c:v>
                </c:pt>
                <c:pt idx="47">
                  <c:v>7.55</c:v>
                </c:pt>
                <c:pt idx="48">
                  <c:v>7.55</c:v>
                </c:pt>
                <c:pt idx="49">
                  <c:v>7.55</c:v>
                </c:pt>
                <c:pt idx="50">
                  <c:v>7.55</c:v>
                </c:pt>
                <c:pt idx="51">
                  <c:v>7.55</c:v>
                </c:pt>
                <c:pt idx="52">
                  <c:v>7.55</c:v>
                </c:pt>
                <c:pt idx="53">
                  <c:v>7.55</c:v>
                </c:pt>
                <c:pt idx="54">
                  <c:v>7.55</c:v>
                </c:pt>
                <c:pt idx="55">
                  <c:v>7.55</c:v>
                </c:pt>
                <c:pt idx="56">
                  <c:v>7.55</c:v>
                </c:pt>
                <c:pt idx="57">
                  <c:v>7.55</c:v>
                </c:pt>
                <c:pt idx="58">
                  <c:v>7.55</c:v>
                </c:pt>
                <c:pt idx="59">
                  <c:v>7.55</c:v>
                </c:pt>
                <c:pt idx="60">
                  <c:v>7.55</c:v>
                </c:pt>
                <c:pt idx="61">
                  <c:v>7.55</c:v>
                </c:pt>
                <c:pt idx="62">
                  <c:v>7.55</c:v>
                </c:pt>
                <c:pt idx="63">
                  <c:v>7.55</c:v>
                </c:pt>
                <c:pt idx="64">
                  <c:v>7.55</c:v>
                </c:pt>
                <c:pt idx="65">
                  <c:v>7.55</c:v>
                </c:pt>
                <c:pt idx="66">
                  <c:v>7.6</c:v>
                </c:pt>
                <c:pt idx="67">
                  <c:v>7.6</c:v>
                </c:pt>
                <c:pt idx="68">
                  <c:v>7.6</c:v>
                </c:pt>
                <c:pt idx="69">
                  <c:v>7.6</c:v>
                </c:pt>
                <c:pt idx="70">
                  <c:v>7.6</c:v>
                </c:pt>
                <c:pt idx="71">
                  <c:v>7.6</c:v>
                </c:pt>
                <c:pt idx="72">
                  <c:v>7.6</c:v>
                </c:pt>
                <c:pt idx="73">
                  <c:v>7.6</c:v>
                </c:pt>
                <c:pt idx="74">
                  <c:v>7.6</c:v>
                </c:pt>
                <c:pt idx="75">
                  <c:v>7.6</c:v>
                </c:pt>
                <c:pt idx="76">
                  <c:v>7.6</c:v>
                </c:pt>
                <c:pt idx="77">
                  <c:v>7.6</c:v>
                </c:pt>
                <c:pt idx="78">
                  <c:v>7.6</c:v>
                </c:pt>
                <c:pt idx="79">
                  <c:v>7.6</c:v>
                </c:pt>
                <c:pt idx="80">
                  <c:v>7.6</c:v>
                </c:pt>
                <c:pt idx="81">
                  <c:v>7.6</c:v>
                </c:pt>
                <c:pt idx="82">
                  <c:v>7.6</c:v>
                </c:pt>
                <c:pt idx="83">
                  <c:v>7.6</c:v>
                </c:pt>
                <c:pt idx="84">
                  <c:v>7.6</c:v>
                </c:pt>
                <c:pt idx="85">
                  <c:v>7.65</c:v>
                </c:pt>
                <c:pt idx="86">
                  <c:v>7.65</c:v>
                </c:pt>
                <c:pt idx="87">
                  <c:v>7.65</c:v>
                </c:pt>
                <c:pt idx="88">
                  <c:v>7.65</c:v>
                </c:pt>
                <c:pt idx="89">
                  <c:v>7.65</c:v>
                </c:pt>
                <c:pt idx="90">
                  <c:v>7.65</c:v>
                </c:pt>
                <c:pt idx="91">
                  <c:v>7.65</c:v>
                </c:pt>
                <c:pt idx="92">
                  <c:v>7.65</c:v>
                </c:pt>
                <c:pt idx="93">
                  <c:v>7.65</c:v>
                </c:pt>
                <c:pt idx="94">
                  <c:v>7.65</c:v>
                </c:pt>
                <c:pt idx="95">
                  <c:v>7.65</c:v>
                </c:pt>
                <c:pt idx="96">
                  <c:v>7.65</c:v>
                </c:pt>
                <c:pt idx="97">
                  <c:v>7.65</c:v>
                </c:pt>
                <c:pt idx="98">
                  <c:v>7.65</c:v>
                </c:pt>
                <c:pt idx="99">
                  <c:v>7.65</c:v>
                </c:pt>
                <c:pt idx="100">
                  <c:v>7.65</c:v>
                </c:pt>
                <c:pt idx="101">
                  <c:v>7.7</c:v>
                </c:pt>
                <c:pt idx="102">
                  <c:v>7.7</c:v>
                </c:pt>
                <c:pt idx="103">
                  <c:v>7.7</c:v>
                </c:pt>
                <c:pt idx="104">
                  <c:v>7.7</c:v>
                </c:pt>
                <c:pt idx="105">
                  <c:v>7.7</c:v>
                </c:pt>
                <c:pt idx="106">
                  <c:v>7.7</c:v>
                </c:pt>
                <c:pt idx="107">
                  <c:v>7.7</c:v>
                </c:pt>
                <c:pt idx="108">
                  <c:v>7.7</c:v>
                </c:pt>
                <c:pt idx="109">
                  <c:v>7.7</c:v>
                </c:pt>
                <c:pt idx="110">
                  <c:v>7.7</c:v>
                </c:pt>
                <c:pt idx="111">
                  <c:v>7.7</c:v>
                </c:pt>
                <c:pt idx="112">
                  <c:v>7.7</c:v>
                </c:pt>
                <c:pt idx="113">
                  <c:v>7.7</c:v>
                </c:pt>
                <c:pt idx="114">
                  <c:v>7.7</c:v>
                </c:pt>
                <c:pt idx="115">
                  <c:v>7.7</c:v>
                </c:pt>
                <c:pt idx="116">
                  <c:v>7.7</c:v>
                </c:pt>
                <c:pt idx="117">
                  <c:v>7.7</c:v>
                </c:pt>
                <c:pt idx="118">
                  <c:v>7.7</c:v>
                </c:pt>
                <c:pt idx="119">
                  <c:v>7.7</c:v>
                </c:pt>
                <c:pt idx="120">
                  <c:v>7.7</c:v>
                </c:pt>
                <c:pt idx="121">
                  <c:v>7.7</c:v>
                </c:pt>
                <c:pt idx="122">
                  <c:v>7.7</c:v>
                </c:pt>
                <c:pt idx="123">
                  <c:v>7.7</c:v>
                </c:pt>
                <c:pt idx="124">
                  <c:v>7.7</c:v>
                </c:pt>
                <c:pt idx="125">
                  <c:v>7.7</c:v>
                </c:pt>
                <c:pt idx="126">
                  <c:v>7.7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80-4619-9DF2-8672554C7E73}"/>
            </c:ext>
          </c:extLst>
        </c:ser>
        <c:ser>
          <c:idx val="1"/>
          <c:order val="1"/>
          <c:tx>
            <c:strRef>
              <c:f>'synced_meas copy'!$D$1</c:f>
              <c:strCache>
                <c:ptCount val="1"/>
                <c:pt idx="0">
                  <c:v>steer_angle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'synced_meas copy'!$A$2:$A$128</c:f>
              <c:numCache>
                <c:formatCode>General</c:formatCode>
                <c:ptCount val="127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9.9999999999999895E-2</c:v>
                </c:pt>
                <c:pt idx="11">
                  <c:v>0.109999999999999</c:v>
                </c:pt>
                <c:pt idx="12">
                  <c:v>0.119999999999999</c:v>
                </c:pt>
                <c:pt idx="13">
                  <c:v>0.12999999999999901</c:v>
                </c:pt>
                <c:pt idx="14">
                  <c:v>0.13999999999999899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1.1299999999999999</c:v>
                </c:pt>
                <c:pt idx="114">
                  <c:v>1.1399999999999999</c:v>
                </c:pt>
                <c:pt idx="115">
                  <c:v>1.1499999999999999</c:v>
                </c:pt>
                <c:pt idx="116">
                  <c:v>1.1599999999999999</c:v>
                </c:pt>
                <c:pt idx="117">
                  <c:v>1.17</c:v>
                </c:pt>
                <c:pt idx="118">
                  <c:v>1.18</c:v>
                </c:pt>
                <c:pt idx="119">
                  <c:v>1.19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</c:numCache>
            </c:numRef>
          </c:xVal>
          <c:yVal>
            <c:numRef>
              <c:f>'synced_meas copy'!$D$2:$D$128</c:f>
              <c:numCache>
                <c:formatCode>General</c:formatCode>
                <c:ptCount val="127"/>
                <c:pt idx="0">
                  <c:v>48</c:v>
                </c:pt>
                <c:pt idx="1">
                  <c:v>48</c:v>
                </c:pt>
                <c:pt idx="2">
                  <c:v>48</c:v>
                </c:pt>
                <c:pt idx="3">
                  <c:v>48</c:v>
                </c:pt>
                <c:pt idx="4">
                  <c:v>48</c:v>
                </c:pt>
                <c:pt idx="5">
                  <c:v>48</c:v>
                </c:pt>
                <c:pt idx="6">
                  <c:v>48</c:v>
                </c:pt>
                <c:pt idx="7">
                  <c:v>48</c:v>
                </c:pt>
                <c:pt idx="8">
                  <c:v>48</c:v>
                </c:pt>
                <c:pt idx="9">
                  <c:v>48</c:v>
                </c:pt>
                <c:pt idx="10">
                  <c:v>48</c:v>
                </c:pt>
                <c:pt idx="11">
                  <c:v>48</c:v>
                </c:pt>
                <c:pt idx="12">
                  <c:v>48</c:v>
                </c:pt>
                <c:pt idx="13">
                  <c:v>48</c:v>
                </c:pt>
                <c:pt idx="14">
                  <c:v>48</c:v>
                </c:pt>
                <c:pt idx="15">
                  <c:v>48</c:v>
                </c:pt>
                <c:pt idx="16">
                  <c:v>47.5</c:v>
                </c:pt>
                <c:pt idx="17">
                  <c:v>47.5</c:v>
                </c:pt>
                <c:pt idx="18">
                  <c:v>47.5</c:v>
                </c:pt>
                <c:pt idx="19">
                  <c:v>47.5</c:v>
                </c:pt>
                <c:pt idx="20">
                  <c:v>47.5</c:v>
                </c:pt>
                <c:pt idx="21">
                  <c:v>47.5</c:v>
                </c:pt>
                <c:pt idx="22">
                  <c:v>47.5</c:v>
                </c:pt>
                <c:pt idx="23">
                  <c:v>47.5</c:v>
                </c:pt>
                <c:pt idx="24">
                  <c:v>47.5</c:v>
                </c:pt>
                <c:pt idx="25">
                  <c:v>47.5</c:v>
                </c:pt>
                <c:pt idx="26">
                  <c:v>47.5</c:v>
                </c:pt>
                <c:pt idx="27">
                  <c:v>47.5</c:v>
                </c:pt>
                <c:pt idx="28">
                  <c:v>47.5</c:v>
                </c:pt>
                <c:pt idx="29">
                  <c:v>47.5</c:v>
                </c:pt>
                <c:pt idx="30">
                  <c:v>47.5</c:v>
                </c:pt>
                <c:pt idx="31">
                  <c:v>47.5</c:v>
                </c:pt>
                <c:pt idx="32">
                  <c:v>47.5</c:v>
                </c:pt>
                <c:pt idx="33">
                  <c:v>47.5</c:v>
                </c:pt>
                <c:pt idx="34">
                  <c:v>47.5</c:v>
                </c:pt>
                <c:pt idx="35">
                  <c:v>47.5</c:v>
                </c:pt>
                <c:pt idx="36">
                  <c:v>47.5</c:v>
                </c:pt>
                <c:pt idx="37">
                  <c:v>47</c:v>
                </c:pt>
                <c:pt idx="38">
                  <c:v>47</c:v>
                </c:pt>
                <c:pt idx="39">
                  <c:v>47</c:v>
                </c:pt>
                <c:pt idx="40">
                  <c:v>47</c:v>
                </c:pt>
                <c:pt idx="41">
                  <c:v>47</c:v>
                </c:pt>
                <c:pt idx="42">
                  <c:v>47</c:v>
                </c:pt>
                <c:pt idx="43">
                  <c:v>47</c:v>
                </c:pt>
                <c:pt idx="44">
                  <c:v>47</c:v>
                </c:pt>
                <c:pt idx="45">
                  <c:v>47</c:v>
                </c:pt>
                <c:pt idx="46">
                  <c:v>46.5</c:v>
                </c:pt>
                <c:pt idx="47">
                  <c:v>46.5</c:v>
                </c:pt>
                <c:pt idx="48">
                  <c:v>46.5</c:v>
                </c:pt>
                <c:pt idx="49">
                  <c:v>46.5</c:v>
                </c:pt>
                <c:pt idx="50">
                  <c:v>46.5</c:v>
                </c:pt>
                <c:pt idx="51">
                  <c:v>46.5</c:v>
                </c:pt>
                <c:pt idx="52">
                  <c:v>46.5</c:v>
                </c:pt>
                <c:pt idx="53">
                  <c:v>46.5</c:v>
                </c:pt>
                <c:pt idx="54">
                  <c:v>46.5</c:v>
                </c:pt>
                <c:pt idx="55">
                  <c:v>46.5</c:v>
                </c:pt>
                <c:pt idx="56">
                  <c:v>46.5</c:v>
                </c:pt>
                <c:pt idx="57">
                  <c:v>46.5</c:v>
                </c:pt>
                <c:pt idx="58">
                  <c:v>46.5</c:v>
                </c:pt>
                <c:pt idx="59">
                  <c:v>46.5</c:v>
                </c:pt>
                <c:pt idx="60">
                  <c:v>46.5</c:v>
                </c:pt>
                <c:pt idx="61">
                  <c:v>46.5</c:v>
                </c:pt>
                <c:pt idx="62">
                  <c:v>46.5</c:v>
                </c:pt>
                <c:pt idx="63">
                  <c:v>46.5</c:v>
                </c:pt>
                <c:pt idx="64">
                  <c:v>46.5</c:v>
                </c:pt>
                <c:pt idx="65">
                  <c:v>46.5</c:v>
                </c:pt>
                <c:pt idx="66">
                  <c:v>46</c:v>
                </c:pt>
                <c:pt idx="67">
                  <c:v>46</c:v>
                </c:pt>
                <c:pt idx="68">
                  <c:v>46</c:v>
                </c:pt>
                <c:pt idx="69">
                  <c:v>46</c:v>
                </c:pt>
                <c:pt idx="70">
                  <c:v>46</c:v>
                </c:pt>
                <c:pt idx="71">
                  <c:v>46</c:v>
                </c:pt>
                <c:pt idx="72">
                  <c:v>46</c:v>
                </c:pt>
                <c:pt idx="73">
                  <c:v>46</c:v>
                </c:pt>
                <c:pt idx="74">
                  <c:v>46</c:v>
                </c:pt>
                <c:pt idx="75">
                  <c:v>46</c:v>
                </c:pt>
                <c:pt idx="76">
                  <c:v>46</c:v>
                </c:pt>
                <c:pt idx="77">
                  <c:v>46</c:v>
                </c:pt>
                <c:pt idx="78">
                  <c:v>46</c:v>
                </c:pt>
                <c:pt idx="79">
                  <c:v>46</c:v>
                </c:pt>
                <c:pt idx="80">
                  <c:v>46</c:v>
                </c:pt>
                <c:pt idx="81">
                  <c:v>46</c:v>
                </c:pt>
                <c:pt idx="82">
                  <c:v>46</c:v>
                </c:pt>
                <c:pt idx="83">
                  <c:v>46</c:v>
                </c:pt>
                <c:pt idx="84">
                  <c:v>46</c:v>
                </c:pt>
                <c:pt idx="85">
                  <c:v>45.5</c:v>
                </c:pt>
                <c:pt idx="86">
                  <c:v>45.5</c:v>
                </c:pt>
                <c:pt idx="87">
                  <c:v>45.5</c:v>
                </c:pt>
                <c:pt idx="88">
                  <c:v>45.5</c:v>
                </c:pt>
                <c:pt idx="89">
                  <c:v>45.5</c:v>
                </c:pt>
                <c:pt idx="90">
                  <c:v>45.5</c:v>
                </c:pt>
                <c:pt idx="91">
                  <c:v>45.5</c:v>
                </c:pt>
                <c:pt idx="92">
                  <c:v>45.5</c:v>
                </c:pt>
                <c:pt idx="93">
                  <c:v>45.5</c:v>
                </c:pt>
                <c:pt idx="94">
                  <c:v>45.5</c:v>
                </c:pt>
                <c:pt idx="95">
                  <c:v>45.5</c:v>
                </c:pt>
                <c:pt idx="96">
                  <c:v>45.5</c:v>
                </c:pt>
                <c:pt idx="97">
                  <c:v>45.5</c:v>
                </c:pt>
                <c:pt idx="98">
                  <c:v>45.5</c:v>
                </c:pt>
                <c:pt idx="99">
                  <c:v>45.5</c:v>
                </c:pt>
                <c:pt idx="100">
                  <c:v>45.5</c:v>
                </c:pt>
                <c:pt idx="101">
                  <c:v>45</c:v>
                </c:pt>
                <c:pt idx="102">
                  <c:v>45</c:v>
                </c:pt>
                <c:pt idx="103">
                  <c:v>45</c:v>
                </c:pt>
                <c:pt idx="104">
                  <c:v>45</c:v>
                </c:pt>
                <c:pt idx="105">
                  <c:v>45</c:v>
                </c:pt>
                <c:pt idx="106">
                  <c:v>45</c:v>
                </c:pt>
                <c:pt idx="107">
                  <c:v>45</c:v>
                </c:pt>
                <c:pt idx="108">
                  <c:v>45</c:v>
                </c:pt>
                <c:pt idx="109">
                  <c:v>45</c:v>
                </c:pt>
                <c:pt idx="110">
                  <c:v>45</c:v>
                </c:pt>
                <c:pt idx="111">
                  <c:v>45</c:v>
                </c:pt>
                <c:pt idx="112">
                  <c:v>45</c:v>
                </c:pt>
                <c:pt idx="113">
                  <c:v>45</c:v>
                </c:pt>
                <c:pt idx="114">
                  <c:v>45</c:v>
                </c:pt>
                <c:pt idx="115">
                  <c:v>45</c:v>
                </c:pt>
                <c:pt idx="116">
                  <c:v>45</c:v>
                </c:pt>
                <c:pt idx="117">
                  <c:v>45</c:v>
                </c:pt>
                <c:pt idx="118">
                  <c:v>45</c:v>
                </c:pt>
                <c:pt idx="119">
                  <c:v>45</c:v>
                </c:pt>
                <c:pt idx="120">
                  <c:v>45</c:v>
                </c:pt>
                <c:pt idx="121">
                  <c:v>45</c:v>
                </c:pt>
                <c:pt idx="122">
                  <c:v>45</c:v>
                </c:pt>
                <c:pt idx="123">
                  <c:v>45</c:v>
                </c:pt>
                <c:pt idx="124">
                  <c:v>45</c:v>
                </c:pt>
                <c:pt idx="125">
                  <c:v>45</c:v>
                </c:pt>
                <c:pt idx="126">
                  <c:v>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E80-4619-9DF2-8672554C7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3271184"/>
        <c:axId val="353270704"/>
      </c:scatterChart>
      <c:valAx>
        <c:axId val="353271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270704"/>
        <c:crosses val="autoZero"/>
        <c:crossBetween val="midCat"/>
      </c:valAx>
      <c:valAx>
        <c:axId val="35327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2711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.png"/><Relationship Id="rId18" Type="http://schemas.microsoft.com/office/2007/relationships/hdphoto" Target="../media/hdphoto9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6.wdp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microsoft.com/office/2007/relationships/hdphoto" Target="../media/hdphoto13.wdp"/><Relationship Id="rId3" Type="http://schemas.microsoft.com/office/2007/relationships/hdphoto" Target="../media/hdphoto10.wdp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11.wdp"/><Relationship Id="rId15" Type="http://schemas.microsoft.com/office/2007/relationships/hdphoto" Target="../media/hdphoto14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hart" Target="../charts/chart2.xml"/><Relationship Id="rId7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F6E-A279-F5A6-BBB4-A8A390116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0622" y="4045070"/>
            <a:ext cx="9174014" cy="680499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Improvements in TECHNICAL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567F9-2E93-048B-47AD-2DBEFBB54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6343" y="4813540"/>
            <a:ext cx="3318293" cy="995841"/>
          </a:xfrm>
        </p:spPr>
        <p:txBody>
          <a:bodyPr/>
          <a:lstStyle/>
          <a:p>
            <a:pPr algn="r"/>
            <a:r>
              <a:rPr lang="en-IN" dirty="0"/>
              <a:t>Manikandan Raju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973C771-2822-2959-1D8D-4961C918A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36940" cy="153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06E94-9ADC-BEB6-29F2-25D502AFA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1551" y1="68333" x2="91551" y2="68333"/>
                        <a14:foregroundMark x1="91551" y1="68333" x2="91551" y2="68333"/>
                        <a14:foregroundMark x1="51389" y1="37381" x2="51389" y2="37381"/>
                        <a14:foregroundMark x1="51389" y1="37381" x2="51389" y2="37381"/>
                        <a14:foregroundMark x1="26620" y1="73095" x2="26620" y2="73095"/>
                        <a14:foregroundMark x1="26620" y1="73095" x2="26620" y2="73095"/>
                        <a14:foregroundMark x1="22917" y1="73810" x2="22917" y2="73810"/>
                        <a14:foregroundMark x1="22917" y1="73810" x2="22917" y2="73810"/>
                        <a14:foregroundMark x1="30556" y1="73095" x2="30556" y2="73095"/>
                        <a14:foregroundMark x1="30556" y1="73095" x2="30556" y2="73095"/>
                        <a14:foregroundMark x1="28819" y1="73095" x2="28819" y2="73095"/>
                        <a14:foregroundMark x1="28819" y1="73095" x2="28819" y2="73095"/>
                        <a14:foregroundMark x1="28819" y1="73095" x2="28819" y2="73095"/>
                        <a14:foregroundMark x1="33796" y1="73095" x2="33796" y2="73095"/>
                        <a14:foregroundMark x1="33796" y1="73095" x2="33796" y2="73095"/>
                        <a14:foregroundMark x1="33796" y1="73095" x2="35185" y2="73095"/>
                        <a14:foregroundMark x1="96991" y1="59762" x2="96991" y2="59762"/>
                        <a14:foregroundMark x1="96991" y1="59762" x2="96991" y2="59762"/>
                        <a14:foregroundMark x1="96759" y1="58095" x2="96759" y2="58095"/>
                        <a14:foregroundMark x1="96759" y1="58095" x2="96759" y2="58095"/>
                        <a14:foregroundMark x1="96759" y1="58095" x2="96759" y2="58095"/>
                        <a14:backgroundMark x1="28935" y1="56190" x2="28935" y2="56190"/>
                        <a14:backgroundMark x1="28935" y1="56190" x2="28935" y2="56190"/>
                        <a14:backgroundMark x1="65278" y1="39048" x2="65278" y2="39048"/>
                        <a14:backgroundMark x1="65278" y1="39048" x2="65278" y2="39048"/>
                        <a14:backgroundMark x1="30440" y1="31667" x2="30440" y2="31667"/>
                        <a14:backgroundMark x1="30440" y1="31667" x2="30440" y2="31667"/>
                        <a14:backgroundMark x1="35648" y1="35476" x2="35648" y2="35476"/>
                        <a14:backgroundMark x1="35648" y1="35476" x2="35648" y2="35476"/>
                        <a14:backgroundMark x1="33912" y1="33810" x2="33912" y2="33810"/>
                        <a14:backgroundMark x1="33912" y1="33810" x2="33912" y2="33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622" y="844393"/>
            <a:ext cx="6584251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4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1613-BDF5-AD33-CC8A-043568EF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195"/>
            <a:ext cx="9905998" cy="385529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MuLTI-APPLICATION HIL TEST BEnch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A72600-C2F8-DC2C-AE1A-EA7928FCB8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9" t="6399" r="19571" b="6701"/>
          <a:stretch/>
        </p:blipFill>
        <p:spPr bwMode="auto">
          <a:xfrm>
            <a:off x="4441208" y="1060559"/>
            <a:ext cx="2847881" cy="228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ebru Plastic Transmission Speed Sensor Fit for ACURA TSX 2004-2008 ...">
            <a:extLst>
              <a:ext uri="{FF2B5EF4-FFF2-40B4-BE49-F238E27FC236}">
                <a16:creationId xmlns:a16="http://schemas.microsoft.com/office/drawing/2014/main" id="{6E39397E-1A8C-1869-1835-5005AB49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0038">
            <a:off x="1438432" y="5035673"/>
            <a:ext cx="650986" cy="65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4A8945-65A5-276B-A8BE-DB20260D7DB4}"/>
              </a:ext>
            </a:extLst>
          </p:cNvPr>
          <p:cNvSpPr txBox="1"/>
          <p:nvPr/>
        </p:nvSpPr>
        <p:spPr>
          <a:xfrm>
            <a:off x="1363820" y="5611767"/>
            <a:ext cx="106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Angle Sensor S100</a:t>
            </a:r>
          </a:p>
        </p:txBody>
      </p:sp>
      <p:pic>
        <p:nvPicPr>
          <p:cNvPr id="11" name="Picture 12" descr="Dorman® - ABS Speed Sensor">
            <a:extLst>
              <a:ext uri="{FF2B5EF4-FFF2-40B4-BE49-F238E27FC236}">
                <a16:creationId xmlns:a16="http://schemas.microsoft.com/office/drawing/2014/main" id="{468C907A-700B-091E-B8CC-D07BAC33E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0" b="99300" l="4000" r="97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64" y="5038597"/>
            <a:ext cx="685719" cy="6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Standard® SC414 - Intermotor™ Automatic Transmission Speed Sensor">
            <a:extLst>
              <a:ext uri="{FF2B5EF4-FFF2-40B4-BE49-F238E27FC236}">
                <a16:creationId xmlns:a16="http://schemas.microsoft.com/office/drawing/2014/main" id="{DCA2BB7E-C5D3-A03D-41A8-6A269E8A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50" b="93750" l="6750" r="92250">
                        <a14:foregroundMark x1="33875" y1="23250" x2="33875" y2="23250"/>
                        <a14:foregroundMark x1="18875" y1="12375" x2="18875" y2="12375"/>
                        <a14:foregroundMark x1="22000" y1="11000" x2="22000" y2="11000"/>
                        <a14:foregroundMark x1="20625" y1="10875" x2="20625" y2="10875"/>
                        <a14:foregroundMark x1="39375" y1="56000" x2="39375" y2="56000"/>
                        <a14:foregroundMark x1="50125" y1="48625" x2="50125" y2="48625"/>
                        <a14:foregroundMark x1="50125" y1="48625" x2="50125" y2="48625"/>
                        <a14:foregroundMark x1="37750" y1="51750" x2="37750" y2="51750"/>
                        <a14:foregroundMark x1="33125" y1="54875" x2="32750" y2="55250"/>
                        <a14:foregroundMark x1="30250" y1="57000" x2="30250" y2="57000"/>
                        <a14:foregroundMark x1="30250" y1="57000" x2="31000" y2="57250"/>
                        <a14:foregroundMark x1="33125" y1="58000" x2="32500" y2="58000"/>
                        <a14:foregroundMark x1="29875" y1="58000" x2="29875" y2="58000"/>
                        <a14:foregroundMark x1="50125" y1="64125" x2="50125" y2="64125"/>
                        <a14:foregroundMark x1="50125" y1="64125" x2="50125" y2="64125"/>
                        <a14:foregroundMark x1="53000" y1="63250" x2="53000" y2="63250"/>
                        <a14:foregroundMark x1="53000" y1="63250" x2="53000" y2="63250"/>
                        <a14:foregroundMark x1="52750" y1="63125" x2="52750" y2="63125"/>
                        <a14:foregroundMark x1="50625" y1="53000" x2="50625" y2="53000"/>
                        <a14:foregroundMark x1="50625" y1="52750" x2="50625" y2="52750"/>
                        <a14:foregroundMark x1="50625" y1="52750" x2="50625" y2="52750"/>
                        <a14:foregroundMark x1="52500" y1="39375" x2="52500" y2="39375"/>
                        <a14:foregroundMark x1="53500" y1="39875" x2="53500" y2="39875"/>
                        <a14:foregroundMark x1="55750" y1="69375" x2="55750" y2="69375"/>
                        <a14:foregroundMark x1="56875" y1="69375" x2="58625" y2="68750"/>
                        <a14:foregroundMark x1="58750" y1="68750" x2="59625" y2="67875"/>
                        <a14:foregroundMark x1="53125" y1="38875" x2="53500" y2="3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200" y="5160469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22AB3FA7-5CCE-65EE-20DD-00F21ECD0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69" y="3560164"/>
            <a:ext cx="1879157" cy="125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515458B9-7EDF-710A-EE9B-0F596B66B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946" y="3503196"/>
            <a:ext cx="1879157" cy="125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66EF47-050F-C8FB-DD88-93AA3EDC1188}"/>
              </a:ext>
            </a:extLst>
          </p:cNvPr>
          <p:cNvSpPr txBox="1"/>
          <p:nvPr/>
        </p:nvSpPr>
        <p:spPr>
          <a:xfrm>
            <a:off x="5201153" y="3284895"/>
            <a:ext cx="13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HIL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260A15-36F6-3145-02A2-07145B17E657}"/>
              </a:ext>
            </a:extLst>
          </p:cNvPr>
          <p:cNvSpPr txBox="1"/>
          <p:nvPr/>
        </p:nvSpPr>
        <p:spPr>
          <a:xfrm>
            <a:off x="4359077" y="4612387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Steering ECU (Electric)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22CC0-B401-5C54-D182-8ECB6E7F4476}"/>
              </a:ext>
            </a:extLst>
          </p:cNvPr>
          <p:cNvSpPr txBox="1"/>
          <p:nvPr/>
        </p:nvSpPr>
        <p:spPr>
          <a:xfrm>
            <a:off x="8944373" y="4545867"/>
            <a:ext cx="1938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Body Control ECU</a:t>
            </a:r>
          </a:p>
          <a:p>
            <a:r>
              <a:rPr lang="en-IN" dirty="0"/>
              <a:t>(Electric)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096E52-9882-879A-2AC3-6F303B204DD5}"/>
              </a:ext>
            </a:extLst>
          </p:cNvPr>
          <p:cNvSpPr txBox="1"/>
          <p:nvPr/>
        </p:nvSpPr>
        <p:spPr>
          <a:xfrm>
            <a:off x="9598656" y="5685254"/>
            <a:ext cx="1073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Vehicle Speed Sensor S302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908358-A36F-5D1B-F5BE-88A402247903}"/>
              </a:ext>
            </a:extLst>
          </p:cNvPr>
          <p:cNvSpPr txBox="1"/>
          <p:nvPr/>
        </p:nvSpPr>
        <p:spPr>
          <a:xfrm>
            <a:off x="1312417" y="467485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Steering ECU (ICE)</a:t>
            </a:r>
          </a:p>
        </p:txBody>
      </p:sp>
      <p:pic>
        <p:nvPicPr>
          <p:cNvPr id="2050" name="Picture 2" descr="Sony 16 Pin Cablaggio Iso Connettore Adattatore Autoradio Stereo Telaio ...">
            <a:extLst>
              <a:ext uri="{FF2B5EF4-FFF2-40B4-BE49-F238E27FC236}">
                <a16:creationId xmlns:a16="http://schemas.microsoft.com/office/drawing/2014/main" id="{FABDC019-6D55-96E6-A818-359037C10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4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6596" flipV="1">
            <a:off x="2921771" y="2360628"/>
            <a:ext cx="1918400" cy="226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0CM ATX 24 Pin Male to Female Extension Cable Internal PC PSU TW Power ...">
            <a:extLst>
              <a:ext uri="{FF2B5EF4-FFF2-40B4-BE49-F238E27FC236}">
                <a16:creationId xmlns:a16="http://schemas.microsoft.com/office/drawing/2014/main" id="{7D7F7AA7-0DF6-1BF5-FFD0-2BABFFC4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0000" r="96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88067">
            <a:off x="3624271" y="906678"/>
            <a:ext cx="1875440" cy="196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ony 16 Pin Cablaggio Iso Connettore Adattatore Autoradio Stereo Telaio ...">
            <a:extLst>
              <a:ext uri="{FF2B5EF4-FFF2-40B4-BE49-F238E27FC236}">
                <a16:creationId xmlns:a16="http://schemas.microsoft.com/office/drawing/2014/main" id="{B9882415-A927-4020-06DA-EC7D92E8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4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81534">
            <a:off x="7444041" y="2427198"/>
            <a:ext cx="1660590" cy="195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30CM ATX 24 Pin Male to Female Extension Cable Internal PC PSU TW Power ...">
            <a:extLst>
              <a:ext uri="{FF2B5EF4-FFF2-40B4-BE49-F238E27FC236}">
                <a16:creationId xmlns:a16="http://schemas.microsoft.com/office/drawing/2014/main" id="{B2CE335C-1609-EF0B-34FE-2AABB5A75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0000" r="96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32295" flipV="1">
            <a:off x="6472962" y="878102"/>
            <a:ext cx="1952804" cy="20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874DF9F-1CFC-4567-1F3A-3F056274EC16}"/>
              </a:ext>
            </a:extLst>
          </p:cNvPr>
          <p:cNvSpPr txBox="1"/>
          <p:nvPr/>
        </p:nvSpPr>
        <p:spPr>
          <a:xfrm>
            <a:off x="7271604" y="5744081"/>
            <a:ext cx="974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Vehicle Speed Sensor S301</a:t>
            </a:r>
          </a:p>
        </p:txBody>
      </p:sp>
      <p:pic>
        <p:nvPicPr>
          <p:cNvPr id="44" name="Picture 10" descr="Dorman® 970-280 - Rear ABS Wheel Speed Sensor">
            <a:extLst>
              <a:ext uri="{FF2B5EF4-FFF2-40B4-BE49-F238E27FC236}">
                <a16:creationId xmlns:a16="http://schemas.microsoft.com/office/drawing/2014/main" id="{5410F552-56E1-AAEE-33A9-4062C01F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916" r="89662">
                        <a14:foregroundMark x1="28059" y1="46414" x2="28059" y2="46414"/>
                        <a14:foregroundMark x1="33333" y1="52110" x2="33333" y2="521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08" y="5097749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647E379-C546-1680-6B63-6EF2AC097951}"/>
              </a:ext>
            </a:extLst>
          </p:cNvPr>
          <p:cNvSpPr txBox="1"/>
          <p:nvPr/>
        </p:nvSpPr>
        <p:spPr>
          <a:xfrm>
            <a:off x="6948630" y="4567864"/>
            <a:ext cx="1938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Body Control ECU (ICE)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843D36-361D-196D-E6C9-459455787097}"/>
              </a:ext>
            </a:extLst>
          </p:cNvPr>
          <p:cNvSpPr txBox="1"/>
          <p:nvPr/>
        </p:nvSpPr>
        <p:spPr>
          <a:xfrm>
            <a:off x="2667636" y="5687668"/>
            <a:ext cx="1194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Torque Sensor S200</a:t>
            </a:r>
          </a:p>
        </p:txBody>
      </p:sp>
      <p:pic>
        <p:nvPicPr>
          <p:cNvPr id="47" name="Picture 8" descr="Tebru Plastic Transmission Speed Sensor Fit for ACURA TSX 2004-2008 ...">
            <a:extLst>
              <a:ext uri="{FF2B5EF4-FFF2-40B4-BE49-F238E27FC236}">
                <a16:creationId xmlns:a16="http://schemas.microsoft.com/office/drawing/2014/main" id="{646BA0B8-C2F7-6C1A-C3F4-BD874EEB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0038">
            <a:off x="4332396" y="5098272"/>
            <a:ext cx="650986" cy="65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AE3030A-BB6A-D905-7E7F-8AF95557C691}"/>
              </a:ext>
            </a:extLst>
          </p:cNvPr>
          <p:cNvSpPr txBox="1"/>
          <p:nvPr/>
        </p:nvSpPr>
        <p:spPr>
          <a:xfrm>
            <a:off x="4275451" y="5657671"/>
            <a:ext cx="1194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Angle Sensor S101</a:t>
            </a:r>
          </a:p>
        </p:txBody>
      </p:sp>
      <p:pic>
        <p:nvPicPr>
          <p:cNvPr id="49" name="Picture 12" descr="Dorman® - ABS Speed Sensor">
            <a:extLst>
              <a:ext uri="{FF2B5EF4-FFF2-40B4-BE49-F238E27FC236}">
                <a16:creationId xmlns:a16="http://schemas.microsoft.com/office/drawing/2014/main" id="{F49202B9-190A-7FB7-9F16-6A87BE4DE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00" b="99300" l="4000" r="97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28" y="5101196"/>
            <a:ext cx="685719" cy="6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2814B43-6359-DD2B-0C61-851B5AFD1AF3}"/>
              </a:ext>
            </a:extLst>
          </p:cNvPr>
          <p:cNvSpPr txBox="1"/>
          <p:nvPr/>
        </p:nvSpPr>
        <p:spPr>
          <a:xfrm>
            <a:off x="5591384" y="5721988"/>
            <a:ext cx="104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Torque Sensor S201</a:t>
            </a:r>
          </a:p>
        </p:txBody>
      </p:sp>
      <p:pic>
        <p:nvPicPr>
          <p:cNvPr id="5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E8D931C5-84F7-8682-1C7A-357558FC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0577" flipV="1">
            <a:off x="4417502" y="3822577"/>
            <a:ext cx="1408423" cy="9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498C64E6-FA0A-8C19-C74F-27E745E6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3651" flipH="1">
            <a:off x="1659774" y="3769083"/>
            <a:ext cx="1250980" cy="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FA79DAA-DAF3-97A4-18B4-25106AAF8BCC}"/>
              </a:ext>
            </a:extLst>
          </p:cNvPr>
          <p:cNvSpPr txBox="1"/>
          <p:nvPr/>
        </p:nvSpPr>
        <p:spPr>
          <a:xfrm>
            <a:off x="8147460" y="2282842"/>
            <a:ext cx="4220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Plugin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 connections to common I/O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Separate connections to unique I/O Pins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67BEA1-D352-C157-9012-EB18B59B6E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24" b="96947" l="0" r="89571">
                        <a14:foregroundMark x1="15337" y1="47328" x2="15337" y2="47328"/>
                        <a14:foregroundMark x1="15337" y1="47328" x2="15337" y2="47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371" y="610162"/>
            <a:ext cx="1386013" cy="111391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B1A5FCC-1D7D-F8B8-F7D8-2B70F24C1893}"/>
              </a:ext>
            </a:extLst>
          </p:cNvPr>
          <p:cNvSpPr txBox="1"/>
          <p:nvPr/>
        </p:nvSpPr>
        <p:spPr>
          <a:xfrm>
            <a:off x="964337" y="1647724"/>
            <a:ext cx="2468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DS 6101 Multi IO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Digital In/Out (PWM)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Analog In/Out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Resistor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Engine Simulation</a:t>
            </a:r>
          </a:p>
        </p:txBody>
      </p:sp>
    </p:spTree>
    <p:extLst>
      <p:ext uri="{BB962C8B-B14F-4D97-AF65-F5344CB8AC3E}">
        <p14:creationId xmlns:p14="http://schemas.microsoft.com/office/powerpoint/2010/main" val="275031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138661-49A1-3C18-234F-F33F986C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28" y="618518"/>
            <a:ext cx="10416989" cy="44828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DEMO – MULTI APP HIL TEST BENCH (EPAS)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F92E1D-896B-06F1-E674-9B54476F9E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68334" y="1887729"/>
            <a:ext cx="4168970" cy="3747077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70C8C28-A44D-4B21-393F-467E9B9559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7" t="23404" r="30045" b="27951"/>
          <a:stretch/>
        </p:blipFill>
        <p:spPr bwMode="auto">
          <a:xfrm>
            <a:off x="779928" y="2199736"/>
            <a:ext cx="5416004" cy="295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7D409-4596-BC95-ED7D-D9E2204DF0FC}"/>
              </a:ext>
            </a:extLst>
          </p:cNvPr>
          <p:cNvSpPr txBox="1"/>
          <p:nvPr/>
        </p:nvSpPr>
        <p:spPr>
          <a:xfrm>
            <a:off x="2648796" y="1602904"/>
            <a:ext cx="19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Configuration Desk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B73ECD-B95B-FC1D-8217-2E90BFF21B69}"/>
              </a:ext>
            </a:extLst>
          </p:cNvPr>
          <p:cNvSpPr txBox="1"/>
          <p:nvPr/>
        </p:nvSpPr>
        <p:spPr>
          <a:xfrm>
            <a:off x="8107886" y="1418238"/>
            <a:ext cx="348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Simulink Model (Open/Closed loop)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1E2BF77-C9D3-D5A1-56EE-ECDEEE83E5F2}"/>
              </a:ext>
            </a:extLst>
          </p:cNvPr>
          <p:cNvSpPr/>
          <p:nvPr/>
        </p:nvSpPr>
        <p:spPr>
          <a:xfrm>
            <a:off x="6230867" y="3429000"/>
            <a:ext cx="1465637" cy="449619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51C2C-6271-0A43-5CFC-F45A46C3E944}"/>
              </a:ext>
            </a:extLst>
          </p:cNvPr>
          <p:cNvSpPr txBox="1"/>
          <p:nvPr/>
        </p:nvSpPr>
        <p:spPr>
          <a:xfrm>
            <a:off x="6293469" y="305966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Signal Chain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674D5-473D-B84B-0F69-49E47B2F87FE}"/>
              </a:ext>
            </a:extLst>
          </p:cNvPr>
          <p:cNvSpPr txBox="1"/>
          <p:nvPr/>
        </p:nvSpPr>
        <p:spPr>
          <a:xfrm>
            <a:off x="6195932" y="3878619"/>
            <a:ext cx="16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Port Connection</a:t>
            </a:r>
          </a:p>
        </p:txBody>
      </p:sp>
    </p:spTree>
    <p:extLst>
      <p:ext uri="{BB962C8B-B14F-4D97-AF65-F5344CB8AC3E}">
        <p14:creationId xmlns:p14="http://schemas.microsoft.com/office/powerpoint/2010/main" val="91112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DC41-5810-3EEA-3D11-20F50839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34070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dirty="0"/>
              <a:t>Integration of </a:t>
            </a:r>
            <a:r>
              <a:rPr lang="en-IN" sz="2800" dirty="0" err="1"/>
              <a:t>dspace</a:t>
            </a:r>
            <a:r>
              <a:rPr lang="en-IN" sz="2800" dirty="0"/>
              <a:t> and vector tools via com </a:t>
            </a:r>
            <a:r>
              <a:rPr lang="en-IN" sz="2800" dirty="0" err="1"/>
              <a:t>api</a:t>
            </a:r>
            <a:endParaRPr lang="en-IN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776CB3-80EC-5B65-6323-0BEA18C55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464" y1="42529" x2="8464" y2="42529"/>
                        <a14:foregroundMark x1="20376" y1="56322" x2="20376" y2="56322"/>
                        <a14:foregroundMark x1="29154" y1="48276" x2="29154" y2="48276"/>
                        <a14:foregroundMark x1="18495" y1="40230" x2="18495" y2="40230"/>
                        <a14:foregroundMark x1="41066" y1="40230" x2="41066" y2="40230"/>
                        <a14:foregroundMark x1="54232" y1="43678" x2="54232" y2="43678"/>
                        <a14:foregroundMark x1="47022" y1="45977" x2="47022" y2="45977"/>
                        <a14:foregroundMark x1="63636" y1="44828" x2="63636" y2="44828"/>
                        <a14:foregroundMark x1="84953" y1="42529" x2="84953" y2="42529"/>
                        <a14:backgroundMark x1="20063" y1="82759" x2="20063" y2="82759"/>
                        <a14:backgroundMark x1="30721" y1="82759" x2="30721" y2="82759"/>
                        <a14:backgroundMark x1="31661" y1="82759" x2="52038" y2="83908"/>
                        <a14:backgroundMark x1="52665" y1="83908" x2="52665" y2="83908"/>
                        <a14:backgroundMark x1="53292" y1="83908" x2="57994" y2="85057"/>
                        <a14:backgroundMark x1="63636" y1="85057" x2="88401" y2="88506"/>
                        <a14:backgroundMark x1="87774" y1="68966" x2="87774" y2="689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1187" y="1236191"/>
            <a:ext cx="2430991" cy="662997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D0F250B-C520-5DFE-C08B-B50A199A302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30" b="95178" l="37000" r="63429">
                        <a14:foregroundMark x1="44143" y1="80457" x2="44143" y2="80457"/>
                        <a14:foregroundMark x1="45286" y1="80457" x2="45429" y2="80457"/>
                        <a14:foregroundMark x1="45429" y1="80457" x2="45429" y2="80457"/>
                        <a14:foregroundMark x1="45286" y1="73858" x2="45286" y2="73604"/>
                        <a14:foregroundMark x1="46143" y1="69797" x2="46143" y2="69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3" t="53113" r="33169"/>
          <a:stretch/>
        </p:blipFill>
        <p:spPr bwMode="auto">
          <a:xfrm>
            <a:off x="2349822" y="1131263"/>
            <a:ext cx="1613647" cy="12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wnload dSPACE GmbH Logo in SVG Vector or PNG File Format - Logo.wine">
            <a:extLst>
              <a:ext uri="{FF2B5EF4-FFF2-40B4-BE49-F238E27FC236}">
                <a16:creationId xmlns:a16="http://schemas.microsoft.com/office/drawing/2014/main" id="{10C97542-5DD9-232E-A7EF-55CF48DCE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3" y="847641"/>
            <a:ext cx="2026034" cy="135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3A09A-5846-B2AA-665F-6A397512A4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405" r="100000">
                        <a14:foregroundMark x1="12348" y1="73973" x2="12348" y2="73973"/>
                        <a14:foregroundMark x1="19028" y1="67123" x2="19028" y2="67123"/>
                        <a14:foregroundMark x1="23482" y1="58904" x2="23482" y2="58904"/>
                        <a14:foregroundMark x1="34818" y1="39726" x2="34818" y2="39726"/>
                        <a14:foregroundMark x1="44939" y1="52055" x2="44939" y2="52055"/>
                        <a14:foregroundMark x1="49190" y1="41096" x2="49190" y2="41096"/>
                        <a14:foregroundMark x1="53036" y1="41096" x2="53036" y2="41096"/>
                        <a14:foregroundMark x1="52632" y1="21918" x2="52632" y2="21918"/>
                        <a14:foregroundMark x1="55466" y1="46575" x2="55466" y2="46575"/>
                        <a14:foregroundMark x1="63563" y1="43836" x2="63563" y2="43836"/>
                        <a14:foregroundMark x1="70648" y1="46575" x2="70648" y2="46575"/>
                        <a14:foregroundMark x1="79150" y1="64384" x2="79150" y2="64384"/>
                        <a14:foregroundMark x1="87247" y1="54795" x2="87247" y2="54795"/>
                        <a14:foregroundMark x1="91700" y1="50685" x2="91700" y2="50685"/>
                        <a14:foregroundMark x1="3644" y1="69863" x2="3644" y2="69863"/>
                        <a14:backgroundMark x1="6275" y1="45205" x2="6275" y2="452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6460" y="2031043"/>
            <a:ext cx="1478228" cy="218443"/>
          </a:xfrm>
          <a:prstGeom prst="rect">
            <a:avLst/>
          </a:prstGeom>
        </p:spPr>
      </p:pic>
      <p:pic>
        <p:nvPicPr>
          <p:cNvPr id="4102" name="Picture 6" descr="5 Bahasa Pemrograman Terpopuler di Dunia Kerja Tahun 2021">
            <a:extLst>
              <a:ext uri="{FF2B5EF4-FFF2-40B4-BE49-F238E27FC236}">
                <a16:creationId xmlns:a16="http://schemas.microsoft.com/office/drawing/2014/main" id="{5E5B8236-609A-B025-72DE-D306C3B5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69" y="1923059"/>
            <a:ext cx="915791" cy="9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08278-69AD-56FC-3090-0F4CD850AA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1828" y="1820026"/>
            <a:ext cx="1386960" cy="449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465F80-6979-F983-999F-193856116B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8791" y="2085275"/>
            <a:ext cx="1585097" cy="579170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80D05384-0C10-99C3-45CA-3AE9237B235F}"/>
              </a:ext>
            </a:extLst>
          </p:cNvPr>
          <p:cNvSpPr/>
          <p:nvPr/>
        </p:nvSpPr>
        <p:spPr>
          <a:xfrm>
            <a:off x="4564227" y="2588931"/>
            <a:ext cx="2275110" cy="449619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B876A-F859-BE80-C1D6-DE2E9E20CF97}"/>
              </a:ext>
            </a:extLst>
          </p:cNvPr>
          <p:cNvSpPr txBox="1"/>
          <p:nvPr/>
        </p:nvSpPr>
        <p:spPr>
          <a:xfrm>
            <a:off x="5176638" y="223402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 API</a:t>
            </a:r>
          </a:p>
        </p:txBody>
      </p:sp>
      <p:pic>
        <p:nvPicPr>
          <p:cNvPr id="4104" name="Picture 8" descr="[VN1630A CAN/LIN Network Interface]">
            <a:extLst>
              <a:ext uri="{FF2B5EF4-FFF2-40B4-BE49-F238E27FC236}">
                <a16:creationId xmlns:a16="http://schemas.microsoft.com/office/drawing/2014/main" id="{D3874AE4-5B08-A4CE-2F28-38AB4019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84" b="100000" l="2936" r="100000">
                        <a14:foregroundMark x1="31061" y1="43216" x2="31061" y2="43216"/>
                        <a14:foregroundMark x1="22348" y1="41583" x2="22348" y2="41583"/>
                        <a14:foregroundMark x1="23864" y1="35427" x2="23864" y2="35427"/>
                        <a14:foregroundMark x1="63920" y1="28015" x2="63920" y2="28015"/>
                        <a14:foregroundMark x1="65530" y1="28769" x2="71686" y2="30025"/>
                        <a14:foregroundMark x1="72064" y1="30402" x2="72064" y2="30402"/>
                        <a14:foregroundMark x1="72917" y1="30905" x2="75095" y2="31281"/>
                        <a14:foregroundMark x1="46212" y1="16457" x2="46212" y2="16457"/>
                        <a14:foregroundMark x1="46212" y1="16457" x2="46212" y2="16457"/>
                        <a14:foregroundMark x1="46212" y1="16457" x2="46212" y2="16457"/>
                        <a14:foregroundMark x1="51799" y1="18844" x2="51799" y2="18844"/>
                        <a14:foregroundMark x1="54924" y1="19347" x2="54924" y2="19347"/>
                        <a14:foregroundMark x1="32860" y1="16457" x2="32860" y2="16457"/>
                        <a14:foregroundMark x1="32860" y1="16457" x2="32860" y2="16457"/>
                        <a14:foregroundMark x1="28504" y1="22236" x2="28504" y2="22236"/>
                        <a14:foregroundMark x1="28504" y1="22236" x2="23580" y2="26256"/>
                        <a14:foregroundMark x1="22348" y1="28015" x2="22348" y2="28015"/>
                        <a14:foregroundMark x1="21117" y1="33794" x2="21117" y2="33794"/>
                        <a14:foregroundMark x1="21117" y1="33794" x2="20739" y2="35804"/>
                        <a14:foregroundMark x1="19792" y1="38693" x2="19792" y2="38693"/>
                        <a14:foregroundMark x1="20739" y1="40327" x2="22348" y2="41206"/>
                        <a14:foregroundMark x1="25473" y1="42337" x2="26989" y2="42839"/>
                        <a14:foregroundMark x1="28883" y1="43216" x2="29735" y2="43593"/>
                        <a14:foregroundMark x1="30398" y1="43593" x2="32576" y2="44095"/>
                        <a14:foregroundMark x1="34754" y1="44095" x2="34754" y2="44095"/>
                        <a14:foregroundMark x1="35985" y1="44849" x2="35985" y2="44849"/>
                        <a14:foregroundMark x1="37216" y1="46482" x2="38163" y2="46482"/>
                        <a14:foregroundMark x1="40057" y1="46482" x2="40057" y2="46482"/>
                        <a14:foregroundMark x1="40625" y1="46482" x2="41572" y2="46482"/>
                        <a14:foregroundMark x1="42519" y1="46482" x2="42519" y2="46482"/>
                        <a14:foregroundMark x1="50000" y1="47739" x2="50000" y2="47739"/>
                        <a14:foregroundMark x1="51515" y1="48618" x2="52462" y2="48618"/>
                        <a14:foregroundMark x1="53409" y1="48618" x2="53409" y2="48618"/>
                        <a14:foregroundMark x1="53977" y1="48995" x2="55208" y2="49749"/>
                        <a14:foregroundMark x1="55871" y1="49749" x2="57102" y2="50251"/>
                        <a14:foregroundMark x1="57765" y1="50251" x2="58996" y2="50251"/>
                        <a14:foregroundMark x1="58996" y1="50251" x2="58996" y2="50251"/>
                        <a14:backgroundMark x1="15530" y1="87312" x2="15530" y2="87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641" y="2601579"/>
            <a:ext cx="1993147" cy="15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CALEXIO - dSPACE">
            <a:extLst>
              <a:ext uri="{FF2B5EF4-FFF2-40B4-BE49-F238E27FC236}">
                <a16:creationId xmlns:a16="http://schemas.microsoft.com/office/drawing/2014/main" id="{5C1C6CCA-2450-587F-ECD5-4DAE8622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3857" y1="44924" x2="3857" y2="44924"/>
                        <a14:foregroundMark x1="3857" y1="39848" x2="3857" y2="39848"/>
                        <a14:foregroundMark x1="3857" y1="39594" x2="3857" y2="36548"/>
                        <a14:foregroundMark x1="3857" y1="34518" x2="4000" y2="33249"/>
                        <a14:foregroundMark x1="13000" y1="17005" x2="13000" y2="17005"/>
                        <a14:foregroundMark x1="13143" y1="16751" x2="17286" y2="15482"/>
                        <a14:foregroundMark x1="17571" y1="15482" x2="19286" y2="15482"/>
                        <a14:foregroundMark x1="20000" y1="15482" x2="23000" y2="15990"/>
                        <a14:foregroundMark x1="23571" y1="15990" x2="25571" y2="15990"/>
                        <a14:foregroundMark x1="25714" y1="16244" x2="25714" y2="16244"/>
                        <a14:foregroundMark x1="9286" y1="85279" x2="9286" y2="85279"/>
                        <a14:foregroundMark x1="9429" y1="85279" x2="9429" y2="85279"/>
                        <a14:foregroundMark x1="91143" y1="84518" x2="91143" y2="84518"/>
                        <a14:foregroundMark x1="91143" y1="84518" x2="91143" y2="84518"/>
                        <a14:foregroundMark x1="91143" y1="84518" x2="91143" y2="84518"/>
                        <a14:foregroundMark x1="95286" y1="81472" x2="95286" y2="81472"/>
                        <a14:foregroundMark x1="96143" y1="84010" x2="96143" y2="84010"/>
                        <a14:foregroundMark x1="96714" y1="81980" x2="96714" y2="81218"/>
                        <a14:foregroundMark x1="96714" y1="79442" x2="96714" y2="78173"/>
                        <a14:foregroundMark x1="96571" y1="77665" x2="96286" y2="74873"/>
                        <a14:foregroundMark x1="96286" y1="74365" x2="96286" y2="73858"/>
                        <a14:foregroundMark x1="96286" y1="73604" x2="96286" y2="69036"/>
                        <a14:foregroundMark x1="96286" y1="68528" x2="96286" y2="67259"/>
                        <a14:foregroundMark x1="96286" y1="67259" x2="96286" y2="65482"/>
                        <a14:foregroundMark x1="96286" y1="64213" x2="96286" y2="62437"/>
                        <a14:foregroundMark x1="96286" y1="62183" x2="96286" y2="60406"/>
                        <a14:foregroundMark x1="96286" y1="59645" x2="96286" y2="58376"/>
                        <a14:foregroundMark x1="96143" y1="57614" x2="96143" y2="54315"/>
                        <a14:foregroundMark x1="96143" y1="53299" x2="96143" y2="52030"/>
                        <a14:foregroundMark x1="96143" y1="51523" x2="96143" y2="48731"/>
                        <a14:foregroundMark x1="96143" y1="48477" x2="96143" y2="45431"/>
                        <a14:foregroundMark x1="96143" y1="45178" x2="96143" y2="43147"/>
                        <a14:foregroundMark x1="96143" y1="42132" x2="96286" y2="39086"/>
                        <a14:foregroundMark x1="96286" y1="38325" x2="96286" y2="35533"/>
                        <a14:foregroundMark x1="96286" y1="34010" x2="96286" y2="31218"/>
                        <a14:foregroundMark x1="96286" y1="30964" x2="96286" y2="29188"/>
                        <a14:foregroundMark x1="96143" y1="28426" x2="96143" y2="26650"/>
                        <a14:foregroundMark x1="96143" y1="24873" x2="96143" y2="23604"/>
                        <a14:foregroundMark x1="96143" y1="22335" x2="96143" y2="22335"/>
                        <a14:foregroundMark x1="96143" y1="20051" x2="96143" y2="20051"/>
                        <a14:foregroundMark x1="92429" y1="18020" x2="92429" y2="18020"/>
                        <a14:foregroundMark x1="92429" y1="18528" x2="91714" y2="18020"/>
                        <a14:foregroundMark x1="91286" y1="18020" x2="88571" y2="16751"/>
                        <a14:foregroundMark x1="86857" y1="15990" x2="84571" y2="15482"/>
                        <a14:foregroundMark x1="84143" y1="15482" x2="77286" y2="15482"/>
                        <a14:foregroundMark x1="76714" y1="15482" x2="75571" y2="15736"/>
                        <a14:foregroundMark x1="74714" y1="15736" x2="68429" y2="16244"/>
                        <a14:foregroundMark x1="67714" y1="16244" x2="67000" y2="16244"/>
                        <a14:foregroundMark x1="65571" y1="16244" x2="63286" y2="16244"/>
                        <a14:foregroundMark x1="61571" y1="16244" x2="58714" y2="16244"/>
                        <a14:foregroundMark x1="57857" y1="16244" x2="53286" y2="16497"/>
                        <a14:foregroundMark x1="52571" y1="16497" x2="44571" y2="15482"/>
                        <a14:foregroundMark x1="43143" y1="15482" x2="40714" y2="14975"/>
                        <a14:foregroundMark x1="38857" y1="14721" x2="32714" y2="13706"/>
                        <a14:foregroundMark x1="32429" y1="13452" x2="28286" y2="13452"/>
                        <a14:foregroundMark x1="56000" y1="13198" x2="56000" y2="13198"/>
                        <a14:foregroundMark x1="52857" y1="13959" x2="52857" y2="13959"/>
                        <a14:foregroundMark x1="42857" y1="13452" x2="42857" y2="13452"/>
                        <a14:foregroundMark x1="41143" y1="13452" x2="40714" y2="13452"/>
                        <a14:foregroundMark x1="38143" y1="13452" x2="38143" y2="13452"/>
                        <a14:foregroundMark x1="37143" y1="13452" x2="35571" y2="13452"/>
                        <a14:foregroundMark x1="34429" y1="13452" x2="34429" y2="13452"/>
                        <a14:foregroundMark x1="34000" y1="13452" x2="34000" y2="13452"/>
                        <a14:foregroundMark x1="11857" y1="14213" x2="11857" y2="14213"/>
                        <a14:foregroundMark x1="11571" y1="15482" x2="10714" y2="16244"/>
                        <a14:foregroundMark x1="9429" y1="17005" x2="8429" y2="17005"/>
                        <a14:foregroundMark x1="8000" y1="17005" x2="8000" y2="17005"/>
                        <a14:foregroundMark x1="4714" y1="19543" x2="4286" y2="20051"/>
                        <a14:foregroundMark x1="3857" y1="20305" x2="3857" y2="20305"/>
                        <a14:foregroundMark x1="4714" y1="48731" x2="4286" y2="49239"/>
                        <a14:foregroundMark x1="3857" y1="52284" x2="3571" y2="54569"/>
                        <a14:foregroundMark x1="3571" y1="56853" x2="3571" y2="57868"/>
                        <a14:foregroundMark x1="3714" y1="61168" x2="3857" y2="62437"/>
                        <a14:foregroundMark x1="4000" y1="64467" x2="4000" y2="65482"/>
                        <a14:foregroundMark x1="4000" y1="67005" x2="4000" y2="68782"/>
                        <a14:foregroundMark x1="4286" y1="71320" x2="4429" y2="73350"/>
                        <a14:foregroundMark x1="4429" y1="74619" x2="4429" y2="78173"/>
                        <a14:foregroundMark x1="4714" y1="79949" x2="4714" y2="80964"/>
                        <a14:foregroundMark x1="4714" y1="81726" x2="4714" y2="81726"/>
                        <a14:foregroundMark x1="4143" y1="83503" x2="4143" y2="83503"/>
                        <a14:foregroundMark x1="4143" y1="82487" x2="4143" y2="81726"/>
                        <a14:foregroundMark x1="3857" y1="80964" x2="3857" y2="80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6" y="2601579"/>
            <a:ext cx="2745508" cy="154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C44F3B-6647-538F-09F4-924B70FCF70C}"/>
              </a:ext>
            </a:extLst>
          </p:cNvPr>
          <p:cNvSpPr txBox="1"/>
          <p:nvPr/>
        </p:nvSpPr>
        <p:spPr>
          <a:xfrm>
            <a:off x="1302589" y="4104003"/>
            <a:ext cx="84538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Importing win32com client module in python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CANoe Application is opened with COM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Loading CANoe Configuration with databases, CAPL program nodes and Test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Starting the measurement analysis and CAPL Test module Testcases are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CANoe System Variables could be accessed and set by Automation desk python scripts.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Stopping the measurement in CANoe.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Results are generated and exported and also could be passed to Automation desk.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3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2B5B6-A75E-F0FC-7BB5-D3BEF005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2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DEMO - Integration of </a:t>
            </a:r>
            <a:r>
              <a:rPr lang="en-IN" sz="2400" dirty="0" err="1"/>
              <a:t>dspace</a:t>
            </a:r>
            <a:r>
              <a:rPr lang="en-IN" sz="2400" dirty="0"/>
              <a:t> and vector tools via com </a:t>
            </a:r>
            <a:r>
              <a:rPr lang="en-IN" sz="2400" dirty="0" err="1"/>
              <a:t>api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E347F7-7E8F-AC90-1A33-CF6D069214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4328" y="1931480"/>
            <a:ext cx="3716644" cy="389427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433E6AF-8916-084C-526C-F1CE918B8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0675" y="1931481"/>
            <a:ext cx="5225868" cy="389427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6F4B33-FC51-D15E-36A0-FAAF98FCD249}"/>
              </a:ext>
            </a:extLst>
          </p:cNvPr>
          <p:cNvSpPr txBox="1"/>
          <p:nvPr/>
        </p:nvSpPr>
        <p:spPr>
          <a:xfrm>
            <a:off x="682960" y="1544509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Automation desk Python Script with COM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248B6-34F9-0EE9-4803-C259C086BCE3}"/>
              </a:ext>
            </a:extLst>
          </p:cNvPr>
          <p:cNvSpPr txBox="1"/>
          <p:nvPr/>
        </p:nvSpPr>
        <p:spPr>
          <a:xfrm>
            <a:off x="6239614" y="1509235"/>
            <a:ext cx="506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CANoe Application loading and running Test modules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BDADA661-3032-4B68-AAFA-558E64E9D5AA}"/>
              </a:ext>
            </a:extLst>
          </p:cNvPr>
          <p:cNvSpPr/>
          <p:nvPr/>
        </p:nvSpPr>
        <p:spPr>
          <a:xfrm>
            <a:off x="4626739" y="3428999"/>
            <a:ext cx="1465637" cy="449619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560BB8-7CA3-FFBC-1C87-2A602220ADBC}"/>
              </a:ext>
            </a:extLst>
          </p:cNvPr>
          <p:cNvSpPr txBox="1"/>
          <p:nvPr/>
        </p:nvSpPr>
        <p:spPr>
          <a:xfrm>
            <a:off x="4834414" y="305966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 API</a:t>
            </a:r>
          </a:p>
        </p:txBody>
      </p:sp>
    </p:spTree>
    <p:extLst>
      <p:ext uri="{BB962C8B-B14F-4D97-AF65-F5344CB8AC3E}">
        <p14:creationId xmlns:p14="http://schemas.microsoft.com/office/powerpoint/2010/main" val="18872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5C92-6C52-7120-3201-869B329E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35236" cy="623686"/>
          </a:xfrm>
        </p:spPr>
        <p:txBody>
          <a:bodyPr/>
          <a:lstStyle/>
          <a:p>
            <a:pPr algn="ctr"/>
            <a:r>
              <a:rPr lang="en-IN" dirty="0"/>
              <a:t>Syncing HIL MEASUREMENT DATA WITH Cycle TIME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580FBB-9345-7DFD-C815-0153E69AF6C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78043011"/>
              </p:ext>
            </p:extLst>
          </p:nvPr>
        </p:nvGraphicFramePr>
        <p:xfrm>
          <a:off x="1141413" y="3036498"/>
          <a:ext cx="4878387" cy="275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A056A20-F303-6EAF-57A7-2BB9ED0CC79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31250149"/>
              </p:ext>
            </p:extLst>
          </p:nvPr>
        </p:nvGraphicFramePr>
        <p:xfrm>
          <a:off x="6172200" y="3105508"/>
          <a:ext cx="4875213" cy="2685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150" name="Picture 6" descr="Doc, document, file, sheet, text, office, paper icon - Download on ...">
            <a:extLst>
              <a:ext uri="{FF2B5EF4-FFF2-40B4-BE49-F238E27FC236}">
                <a16:creationId xmlns:a16="http://schemas.microsoft.com/office/drawing/2014/main" id="{24AD36DB-0DD7-6A69-071B-9650E7C6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60" y="1415109"/>
            <a:ext cx="983411" cy="9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62561B-6C5A-C438-D109-21D8214C1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464" y1="42529" x2="8464" y2="42529"/>
                        <a14:foregroundMark x1="20376" y1="56322" x2="20376" y2="56322"/>
                        <a14:foregroundMark x1="29154" y1="48276" x2="29154" y2="48276"/>
                        <a14:foregroundMark x1="18495" y1="40230" x2="18495" y2="40230"/>
                        <a14:foregroundMark x1="41066" y1="40230" x2="41066" y2="40230"/>
                        <a14:foregroundMark x1="54232" y1="43678" x2="54232" y2="43678"/>
                        <a14:foregroundMark x1="47022" y1="45977" x2="47022" y2="45977"/>
                        <a14:foregroundMark x1="63636" y1="44828" x2="63636" y2="44828"/>
                        <a14:foregroundMark x1="84953" y1="42529" x2="84953" y2="42529"/>
                        <a14:backgroundMark x1="20063" y1="82759" x2="20063" y2="82759"/>
                        <a14:backgroundMark x1="30721" y1="82759" x2="30721" y2="82759"/>
                        <a14:backgroundMark x1="31661" y1="82759" x2="52038" y2="83908"/>
                        <a14:backgroundMark x1="52665" y1="83908" x2="52665" y2="83908"/>
                        <a14:backgroundMark x1="53292" y1="83908" x2="57994" y2="85057"/>
                        <a14:backgroundMark x1="63636" y1="85057" x2="88401" y2="88506"/>
                        <a14:backgroundMark x1="87774" y1="68966" x2="87774" y2="689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874" y="1509813"/>
            <a:ext cx="1648604" cy="44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5BAA3-72BF-DAE7-5F01-128D287A0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104" y="1906816"/>
            <a:ext cx="983411" cy="318798"/>
          </a:xfrm>
          <a:prstGeom prst="rect">
            <a:avLst/>
          </a:prstGeom>
        </p:spPr>
      </p:pic>
      <p:pic>
        <p:nvPicPr>
          <p:cNvPr id="6152" name="Picture 8" descr="7 Must-Know Data Wrangling Operations with Python Pandas | Geeky Codes ...">
            <a:extLst>
              <a:ext uri="{FF2B5EF4-FFF2-40B4-BE49-F238E27FC236}">
                <a16:creationId xmlns:a16="http://schemas.microsoft.com/office/drawing/2014/main" id="{012CAD2C-AD24-B85D-3174-01ECED229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47" y="1997204"/>
            <a:ext cx="1337094" cy="5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5 Bahasa Pemrograman Terpopuler di Dunia Kerja Tahun 2021">
            <a:extLst>
              <a:ext uri="{FF2B5EF4-FFF2-40B4-BE49-F238E27FC236}">
                <a16:creationId xmlns:a16="http://schemas.microsoft.com/office/drawing/2014/main" id="{FEF18727-CD8F-5F5B-E7CF-CB4C4AA2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17" y="1369352"/>
            <a:ext cx="915791" cy="9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oftware test automation">
            <a:extLst>
              <a:ext uri="{FF2B5EF4-FFF2-40B4-BE49-F238E27FC236}">
                <a16:creationId xmlns:a16="http://schemas.microsoft.com/office/drawing/2014/main" id="{648692D9-D064-D967-29F0-30C493268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639" y="1208902"/>
            <a:ext cx="2093418" cy="139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C1F1F0-1477-4628-C368-F6093E50F132}"/>
              </a:ext>
            </a:extLst>
          </p:cNvPr>
          <p:cNvSpPr/>
          <p:nvPr/>
        </p:nvSpPr>
        <p:spPr>
          <a:xfrm>
            <a:off x="2927558" y="1816287"/>
            <a:ext cx="819510" cy="39557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5A0A15-C6B1-651F-77A9-B88A9475E073}"/>
              </a:ext>
            </a:extLst>
          </p:cNvPr>
          <p:cNvSpPr/>
          <p:nvPr/>
        </p:nvSpPr>
        <p:spPr>
          <a:xfrm>
            <a:off x="5219200" y="1792021"/>
            <a:ext cx="819510" cy="39557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619C22-C14B-8DD0-6353-3E8936134F84}"/>
              </a:ext>
            </a:extLst>
          </p:cNvPr>
          <p:cNvSpPr/>
          <p:nvPr/>
        </p:nvSpPr>
        <p:spPr>
          <a:xfrm>
            <a:off x="8170619" y="1778276"/>
            <a:ext cx="819510" cy="395579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FCD83-BAF7-5AC5-BE15-712C36AC7DE4}"/>
              </a:ext>
            </a:extLst>
          </p:cNvPr>
          <p:cNvSpPr txBox="1"/>
          <p:nvPr/>
        </p:nvSpPr>
        <p:spPr>
          <a:xfrm>
            <a:off x="1564104" y="246628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HIl/SIL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1252A6-ED0D-3A6F-556D-E2334767C184}"/>
              </a:ext>
            </a:extLst>
          </p:cNvPr>
          <p:cNvSpPr txBox="1"/>
          <p:nvPr/>
        </p:nvSpPr>
        <p:spPr>
          <a:xfrm>
            <a:off x="6243912" y="248140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Meas Sync Script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86F93E-B150-7623-30AB-8228D2CC1F18}"/>
              </a:ext>
            </a:extLst>
          </p:cNvPr>
          <p:cNvSpPr txBox="1"/>
          <p:nvPr/>
        </p:nvSpPr>
        <p:spPr>
          <a:xfrm>
            <a:off x="3580606" y="245624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Measurement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FD317C-C459-5F40-9959-AFE6CD2E91AB}"/>
              </a:ext>
            </a:extLst>
          </p:cNvPr>
          <p:cNvSpPr txBox="1"/>
          <p:nvPr/>
        </p:nvSpPr>
        <p:spPr>
          <a:xfrm>
            <a:off x="9254276" y="2531715"/>
            <a:ext cx="17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Test Automation</a:t>
            </a:r>
          </a:p>
        </p:txBody>
      </p:sp>
    </p:spTree>
    <p:extLst>
      <p:ext uri="{BB962C8B-B14F-4D97-AF65-F5344CB8AC3E}">
        <p14:creationId xmlns:p14="http://schemas.microsoft.com/office/powerpoint/2010/main" val="320533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8119-975B-5FD3-AAC5-CFB98E54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589" y="144065"/>
            <a:ext cx="11953185" cy="442531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>DEMO - Syncing HIL MEASUREMENT DATA WITH Cycle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D0B-0CF7-0CFA-DB45-7E467359A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811" y="1636926"/>
            <a:ext cx="3728827" cy="32661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1F0F4-A2D5-FB66-B25D-E893502D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6" y="1636927"/>
            <a:ext cx="6178481" cy="32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8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6141-98A7-1A2F-C869-56BC4D69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35891"/>
            <a:ext cx="9905998" cy="448282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MuLTI-APPLICATION HIL TEST Bench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3E51C0-A45A-2A74-A6B0-0F5D3F23B53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9" t="6399" r="19571" b="6701"/>
          <a:stretch/>
        </p:blipFill>
        <p:spPr bwMode="auto">
          <a:xfrm>
            <a:off x="1720929" y="1299883"/>
            <a:ext cx="2976283" cy="23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FDDAC2A-6A1D-D137-1FF2-AE9840EF63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9" t="6399" r="19571" b="6701"/>
          <a:stretch/>
        </p:blipFill>
        <p:spPr bwMode="auto">
          <a:xfrm>
            <a:off x="7061565" y="1299883"/>
            <a:ext cx="3048000" cy="23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BD73AC-1C55-9DA4-AA71-F76B70BE3753}"/>
              </a:ext>
            </a:extLst>
          </p:cNvPr>
          <p:cNvSpPr txBox="1"/>
          <p:nvPr/>
        </p:nvSpPr>
        <p:spPr>
          <a:xfrm>
            <a:off x="2515706" y="3675212"/>
            <a:ext cx="13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HIL Simulator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0077D4-7E55-0715-50F0-A882628BC76F}"/>
              </a:ext>
            </a:extLst>
          </p:cNvPr>
          <p:cNvSpPr txBox="1"/>
          <p:nvPr/>
        </p:nvSpPr>
        <p:spPr>
          <a:xfrm>
            <a:off x="8006705" y="3684495"/>
            <a:ext cx="13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HIL Simulator</a:t>
            </a:r>
          </a:p>
        </p:txBody>
      </p:sp>
      <p:pic>
        <p:nvPicPr>
          <p:cNvPr id="45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17ED471E-5C81-86A8-F235-57C77A4D5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6216" y="3844791"/>
            <a:ext cx="1250980" cy="9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Tebru Plastic Transmission Speed Sensor Fit for ACURA TSX 2004-2008 ...">
            <a:extLst>
              <a:ext uri="{FF2B5EF4-FFF2-40B4-BE49-F238E27FC236}">
                <a16:creationId xmlns:a16="http://schemas.microsoft.com/office/drawing/2014/main" id="{48EF6846-C85D-C710-BD10-161BF7F36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0038">
            <a:off x="1438432" y="5035673"/>
            <a:ext cx="650986" cy="65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DE7E86-0953-5CE5-3448-DAB381D11DFB}"/>
              </a:ext>
            </a:extLst>
          </p:cNvPr>
          <p:cNvSpPr txBox="1"/>
          <p:nvPr/>
        </p:nvSpPr>
        <p:spPr>
          <a:xfrm>
            <a:off x="1363820" y="5611767"/>
            <a:ext cx="106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Angle Sensor S100</a:t>
            </a:r>
          </a:p>
        </p:txBody>
      </p:sp>
      <p:pic>
        <p:nvPicPr>
          <p:cNvPr id="48" name="Picture 12" descr="Dorman® - ABS Speed Sensor">
            <a:extLst>
              <a:ext uri="{FF2B5EF4-FFF2-40B4-BE49-F238E27FC236}">
                <a16:creationId xmlns:a16="http://schemas.microsoft.com/office/drawing/2014/main" id="{2A1D968D-4E78-E31B-A7A6-BB2198DD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0" b="99300" l="4000" r="97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64" y="5038597"/>
            <a:ext cx="685719" cy="6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86D6B945-C71B-2A9E-010F-7732333F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23" y="3691151"/>
            <a:ext cx="1879157" cy="125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22B8D43-30C4-6E44-7B5E-3AA08B0BE0A6}"/>
              </a:ext>
            </a:extLst>
          </p:cNvPr>
          <p:cNvSpPr txBox="1"/>
          <p:nvPr/>
        </p:nvSpPr>
        <p:spPr>
          <a:xfrm>
            <a:off x="1312417" y="467485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Steering ECU E001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4E862A-2B39-3C25-D09F-8B17E5D8D0F5}"/>
              </a:ext>
            </a:extLst>
          </p:cNvPr>
          <p:cNvSpPr txBox="1"/>
          <p:nvPr/>
        </p:nvSpPr>
        <p:spPr>
          <a:xfrm>
            <a:off x="4055531" y="5724316"/>
            <a:ext cx="1114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Vehicle Speed Sensor S301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DA2228-BC0F-66F0-D21A-7A697BD85C23}"/>
              </a:ext>
            </a:extLst>
          </p:cNvPr>
          <p:cNvSpPr txBox="1"/>
          <p:nvPr/>
        </p:nvSpPr>
        <p:spPr>
          <a:xfrm>
            <a:off x="3749142" y="4705555"/>
            <a:ext cx="234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Body Control ECU E101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6D5DCC-1B35-3469-7269-5EB3BDC24DCD}"/>
              </a:ext>
            </a:extLst>
          </p:cNvPr>
          <p:cNvSpPr txBox="1"/>
          <p:nvPr/>
        </p:nvSpPr>
        <p:spPr>
          <a:xfrm>
            <a:off x="2667636" y="5687668"/>
            <a:ext cx="1194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Torque Sensor S200</a:t>
            </a:r>
          </a:p>
        </p:txBody>
      </p:sp>
      <p:pic>
        <p:nvPicPr>
          <p:cNvPr id="54" name="Picture 10" descr="Dorman® 970-280 - Rear ABS Wheel Speed Sensor">
            <a:extLst>
              <a:ext uri="{FF2B5EF4-FFF2-40B4-BE49-F238E27FC236}">
                <a16:creationId xmlns:a16="http://schemas.microsoft.com/office/drawing/2014/main" id="{AF11BA23-F662-AB7A-503D-BA6F4AB2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9916" r="89662">
                        <a14:foregroundMark x1="28059" y1="46414" x2="28059" y2="46414"/>
                        <a14:foregroundMark x1="33333" y1="52110" x2="33333" y2="521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498" y="5103364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DBDF1863-6512-3E63-5E12-70ED7BBD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49216" flipV="1">
            <a:off x="6790578" y="3727427"/>
            <a:ext cx="1408423" cy="9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233836C-8A79-EBCE-9820-26884AC1BA3D}"/>
              </a:ext>
            </a:extLst>
          </p:cNvPr>
          <p:cNvSpPr txBox="1"/>
          <p:nvPr/>
        </p:nvSpPr>
        <p:spPr>
          <a:xfrm>
            <a:off x="6876746" y="450754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Steering ECU E002</a:t>
            </a:r>
          </a:p>
        </p:txBody>
      </p:sp>
      <p:pic>
        <p:nvPicPr>
          <p:cNvPr id="57" name="Picture 8" descr="Tebru Plastic Transmission Speed Sensor Fit for ACURA TSX 2004-2008 ...">
            <a:extLst>
              <a:ext uri="{FF2B5EF4-FFF2-40B4-BE49-F238E27FC236}">
                <a16:creationId xmlns:a16="http://schemas.microsoft.com/office/drawing/2014/main" id="{6539D61A-AB72-94B5-4684-CD9E02427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0038">
            <a:off x="6850065" y="4993425"/>
            <a:ext cx="650986" cy="65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75A0EAA-0D95-881A-DF3F-8632C8B5D05C}"/>
              </a:ext>
            </a:extLst>
          </p:cNvPr>
          <p:cNvSpPr txBox="1"/>
          <p:nvPr/>
        </p:nvSpPr>
        <p:spPr>
          <a:xfrm>
            <a:off x="6793120" y="5552824"/>
            <a:ext cx="1194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Angle Sensor S101</a:t>
            </a:r>
          </a:p>
        </p:txBody>
      </p:sp>
      <p:pic>
        <p:nvPicPr>
          <p:cNvPr id="59" name="Picture 12" descr="Dorman® - ABS Speed Sensor">
            <a:extLst>
              <a:ext uri="{FF2B5EF4-FFF2-40B4-BE49-F238E27FC236}">
                <a16:creationId xmlns:a16="http://schemas.microsoft.com/office/drawing/2014/main" id="{E638F98F-80EA-C480-87A3-D2FC7F0F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0" b="99300" l="4000" r="97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97" y="4996349"/>
            <a:ext cx="685719" cy="6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21D4612-6BC1-08E0-5476-FB2E6CF7DA14}"/>
              </a:ext>
            </a:extLst>
          </p:cNvPr>
          <p:cNvSpPr txBox="1"/>
          <p:nvPr/>
        </p:nvSpPr>
        <p:spPr>
          <a:xfrm>
            <a:off x="8109053" y="5617141"/>
            <a:ext cx="1041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Steering Torque Sensor S201</a:t>
            </a:r>
          </a:p>
        </p:txBody>
      </p:sp>
      <p:pic>
        <p:nvPicPr>
          <p:cNvPr id="61" name="Picture 14" descr="Standard® SC414 - Intermotor™ Automatic Transmission Speed Sensor">
            <a:extLst>
              <a:ext uri="{FF2B5EF4-FFF2-40B4-BE49-F238E27FC236}">
                <a16:creationId xmlns:a16="http://schemas.microsoft.com/office/drawing/2014/main" id="{0228A214-68BD-1613-ED66-43B02527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50" b="93750" l="6750" r="92250">
                        <a14:foregroundMark x1="33875" y1="23250" x2="33875" y2="23250"/>
                        <a14:foregroundMark x1="18875" y1="12375" x2="18875" y2="12375"/>
                        <a14:foregroundMark x1="22000" y1="11000" x2="22000" y2="11000"/>
                        <a14:foregroundMark x1="20625" y1="10875" x2="20625" y2="10875"/>
                        <a14:foregroundMark x1="39375" y1="56000" x2="39375" y2="56000"/>
                        <a14:foregroundMark x1="50125" y1="48625" x2="50125" y2="48625"/>
                        <a14:foregroundMark x1="50125" y1="48625" x2="50125" y2="48625"/>
                        <a14:foregroundMark x1="37750" y1="51750" x2="37750" y2="51750"/>
                        <a14:foregroundMark x1="33125" y1="54875" x2="32750" y2="55250"/>
                        <a14:foregroundMark x1="30250" y1="57000" x2="30250" y2="57000"/>
                        <a14:foregroundMark x1="30250" y1="57000" x2="31000" y2="57250"/>
                        <a14:foregroundMark x1="33125" y1="58000" x2="32500" y2="58000"/>
                        <a14:foregroundMark x1="29875" y1="58000" x2="29875" y2="58000"/>
                        <a14:foregroundMark x1="50125" y1="64125" x2="50125" y2="64125"/>
                        <a14:foregroundMark x1="50125" y1="64125" x2="50125" y2="64125"/>
                        <a14:foregroundMark x1="53000" y1="63250" x2="53000" y2="63250"/>
                        <a14:foregroundMark x1="53000" y1="63250" x2="53000" y2="63250"/>
                        <a14:foregroundMark x1="52750" y1="63125" x2="52750" y2="63125"/>
                        <a14:foregroundMark x1="50625" y1="53000" x2="50625" y2="53000"/>
                        <a14:foregroundMark x1="50625" y1="52750" x2="50625" y2="52750"/>
                        <a14:foregroundMark x1="50625" y1="52750" x2="50625" y2="52750"/>
                        <a14:foregroundMark x1="52500" y1="39375" x2="52500" y2="39375"/>
                        <a14:foregroundMark x1="53500" y1="39875" x2="53500" y2="39875"/>
                        <a14:foregroundMark x1="55750" y1="69375" x2="55750" y2="69375"/>
                        <a14:foregroundMark x1="56875" y1="69375" x2="58625" y2="68750"/>
                        <a14:foregroundMark x1="58750" y1="68750" x2="59625" y2="67875"/>
                        <a14:foregroundMark x1="53125" y1="38875" x2="53500" y2="39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08" y="4935641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Motorcycle ECU (Engine Control Unit) Explained | BikeDekho">
            <a:extLst>
              <a:ext uri="{FF2B5EF4-FFF2-40B4-BE49-F238E27FC236}">
                <a16:creationId xmlns:a16="http://schemas.microsoft.com/office/drawing/2014/main" id="{453BEF6D-71CA-CE28-738E-8408362B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557" l="0" r="100000">
                        <a14:backgroundMark x1="42616" y1="81013" x2="42616" y2="8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69" y="3656115"/>
            <a:ext cx="1879157" cy="125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FBDE097-46B4-0835-02A7-F0950ACEC358}"/>
              </a:ext>
            </a:extLst>
          </p:cNvPr>
          <p:cNvSpPr txBox="1"/>
          <p:nvPr/>
        </p:nvSpPr>
        <p:spPr>
          <a:xfrm>
            <a:off x="9016989" y="4627017"/>
            <a:ext cx="261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Body Control ECU E102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14F11FC-488B-0D31-65FB-399AF6B3D556}"/>
              </a:ext>
            </a:extLst>
          </p:cNvPr>
          <p:cNvSpPr txBox="1"/>
          <p:nvPr/>
        </p:nvSpPr>
        <p:spPr>
          <a:xfrm>
            <a:off x="9754733" y="5687668"/>
            <a:ext cx="1073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Vehicle Speed Sensor S302</a:t>
            </a:r>
          </a:p>
        </p:txBody>
      </p:sp>
    </p:spTree>
    <p:extLst>
      <p:ext uri="{BB962C8B-B14F-4D97-AF65-F5344CB8AC3E}">
        <p14:creationId xmlns:p14="http://schemas.microsoft.com/office/powerpoint/2010/main" val="30902547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2406</TotalTime>
  <Words>314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Improvements in TECHNICAL projects</vt:lpstr>
      <vt:lpstr>MuLTI-APPLICATION HIL TEST BEnch</vt:lpstr>
      <vt:lpstr>DEMO – MULTI APP HIL TEST BENCH (EPAS)</vt:lpstr>
      <vt:lpstr>Integration of dspace and vector tools via com api</vt:lpstr>
      <vt:lpstr>DEMO - Integration of dspace and vector tools via com api</vt:lpstr>
      <vt:lpstr>Syncing HIL MEASUREMENT DATA WITH Cycle TIME</vt:lpstr>
      <vt:lpstr>DEMO - Syncing HIL MEASUREMENT DATA WITH Cycle TIME</vt:lpstr>
      <vt:lpstr>MuLTI-APPLICATION HIL TEST Bench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in projects</dc:title>
  <dc:creator>Manikandan Raju</dc:creator>
  <cp:lastModifiedBy>Manikandan Raju</cp:lastModifiedBy>
  <cp:revision>5</cp:revision>
  <dcterms:created xsi:type="dcterms:W3CDTF">2023-06-26T04:03:10Z</dcterms:created>
  <dcterms:modified xsi:type="dcterms:W3CDTF">2023-06-27T20:09:28Z</dcterms:modified>
</cp:coreProperties>
</file>